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2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4B167-7A8C-40A2-B7A2-71720FC3D3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00EC9A00-0E9C-43BC-949E-4BE6FC3CC5F1}">
      <dgm:prSet phldrT="[Text]"/>
      <dgm:spPr/>
      <dgm:t>
        <a:bodyPr/>
        <a:lstStyle/>
        <a:p>
          <a:r>
            <a:rPr lang="es-ES_tradnl" dirty="0" smtClean="0"/>
            <a:t>    </a:t>
          </a:r>
          <a:endParaRPr lang="fr-FR" dirty="0"/>
        </a:p>
      </dgm:t>
    </dgm:pt>
    <dgm:pt modelId="{695D15A9-8AF0-4D5B-A4F1-315F0AB5422C}" type="parTrans" cxnId="{429308DB-371E-49CF-9B65-0ACC66E0AF54}">
      <dgm:prSet/>
      <dgm:spPr/>
      <dgm:t>
        <a:bodyPr/>
        <a:lstStyle/>
        <a:p>
          <a:endParaRPr lang="fr-FR"/>
        </a:p>
      </dgm:t>
    </dgm:pt>
    <dgm:pt modelId="{278018B0-6359-4773-9C0B-299D40A3D4E5}" type="sibTrans" cxnId="{429308DB-371E-49CF-9B65-0ACC66E0AF54}">
      <dgm:prSet/>
      <dgm:spPr/>
      <dgm:t>
        <a:bodyPr/>
        <a:lstStyle/>
        <a:p>
          <a:endParaRPr lang="fr-FR"/>
        </a:p>
      </dgm:t>
    </dgm:pt>
    <dgm:pt modelId="{08A5884A-40C9-4B26-91B0-7E887F005678}">
      <dgm:prSet phldrT="[Text]" custT="1"/>
      <dgm:spPr/>
      <dgm:t>
        <a:bodyPr/>
        <a:lstStyle/>
        <a:p>
          <a:pPr algn="just"/>
          <a:r>
            <a:rPr lang="es-ES_tradnl" sz="1100" b="1" dirty="0" smtClean="0">
              <a:solidFill>
                <a:schemeClr val="accent1"/>
              </a:solidFill>
            </a:rPr>
            <a:t>Un </a:t>
          </a:r>
          <a:r>
            <a:rPr lang="es-ES_tradnl" sz="1100" b="1" dirty="0" err="1" smtClean="0">
              <a:solidFill>
                <a:schemeClr val="accent1"/>
              </a:solidFill>
            </a:rPr>
            <a:t>accompagnement</a:t>
          </a:r>
          <a:r>
            <a:rPr lang="es-ES_tradnl" sz="1100" b="1" dirty="0" smtClean="0">
              <a:solidFill>
                <a:schemeClr val="accent1"/>
              </a:solidFill>
            </a:rPr>
            <a:t> </a:t>
          </a:r>
          <a:r>
            <a:rPr lang="es-ES_tradnl" sz="1100" b="1" dirty="0" err="1" smtClean="0">
              <a:solidFill>
                <a:schemeClr val="accent1"/>
              </a:solidFill>
            </a:rPr>
            <a:t>personnalisé</a:t>
          </a:r>
          <a:r>
            <a:rPr lang="es-ES_tradnl" sz="1100" b="1" dirty="0" smtClean="0">
              <a:solidFill>
                <a:schemeClr val="accent1"/>
              </a:solidFill>
            </a:rPr>
            <a:t> </a:t>
          </a:r>
          <a:r>
            <a:rPr lang="es-ES_tradnl" sz="1100" b="1" dirty="0" err="1" smtClean="0">
              <a:solidFill>
                <a:schemeClr val="accent1"/>
              </a:solidFill>
            </a:rPr>
            <a:t>pour</a:t>
          </a:r>
          <a:r>
            <a:rPr lang="es-ES_tradnl" sz="1100" b="1" dirty="0" smtClean="0">
              <a:solidFill>
                <a:schemeClr val="accent1"/>
              </a:solidFill>
            </a:rPr>
            <a:t> </a:t>
          </a:r>
          <a:r>
            <a:rPr lang="es-ES_tradnl" sz="1100" b="1" dirty="0" err="1" smtClean="0">
              <a:solidFill>
                <a:schemeClr val="accent1"/>
              </a:solidFill>
            </a:rPr>
            <a:t>adapter</a:t>
          </a:r>
          <a:r>
            <a:rPr lang="es-ES_tradnl" sz="1100" b="1" dirty="0" smtClean="0">
              <a:solidFill>
                <a:schemeClr val="accent1"/>
              </a:solidFill>
            </a:rPr>
            <a:t> les </a:t>
          </a:r>
          <a:r>
            <a:rPr lang="es-ES_tradnl" sz="1100" b="1" dirty="0" err="1" smtClean="0">
              <a:solidFill>
                <a:schemeClr val="accent1"/>
              </a:solidFill>
            </a:rPr>
            <a:t>parcours</a:t>
          </a:r>
          <a:r>
            <a:rPr lang="es-ES_tradnl" sz="1100" b="1" dirty="0" smtClean="0">
              <a:solidFill>
                <a:schemeClr val="accent1"/>
              </a:solidFill>
            </a:rPr>
            <a:t> </a:t>
          </a:r>
          <a:r>
            <a:rPr lang="es-ES_tradnl" sz="1100" b="1" dirty="0" err="1" smtClean="0">
              <a:solidFill>
                <a:schemeClr val="accent1"/>
              </a:solidFill>
            </a:rPr>
            <a:t>scolaires</a:t>
          </a:r>
          <a:r>
            <a:rPr lang="es-ES_tradnl" sz="1100" b="1" dirty="0" smtClean="0">
              <a:solidFill>
                <a:schemeClr val="accent1"/>
              </a:solidFill>
            </a:rPr>
            <a:t> et </a:t>
          </a:r>
          <a:r>
            <a:rPr lang="es-ES_tradnl" sz="1100" b="1" dirty="0" err="1" smtClean="0">
              <a:solidFill>
                <a:schemeClr val="accent1"/>
              </a:solidFill>
            </a:rPr>
            <a:t>aider</a:t>
          </a:r>
          <a:r>
            <a:rPr lang="es-ES_tradnl" sz="1100" b="1" dirty="0" smtClean="0">
              <a:solidFill>
                <a:schemeClr val="accent1"/>
              </a:solidFill>
            </a:rPr>
            <a:t> à </a:t>
          </a:r>
          <a:r>
            <a:rPr lang="es-ES_tradnl" sz="1100" b="1" dirty="0" err="1" smtClean="0">
              <a:solidFill>
                <a:schemeClr val="accent1"/>
              </a:solidFill>
            </a:rPr>
            <a:t>l’orientation</a:t>
          </a:r>
          <a:r>
            <a:rPr lang="es-ES_tradnl" sz="1100" b="1" dirty="0" smtClean="0">
              <a:solidFill>
                <a:schemeClr val="accent1"/>
              </a:solidFill>
            </a:rPr>
            <a:t>.</a:t>
          </a:r>
          <a:r>
            <a:rPr lang="es-ES_tradnl" sz="1100" b="0" dirty="0" smtClean="0">
              <a:solidFill>
                <a:schemeClr val="accent6"/>
              </a:solidFill>
            </a:rPr>
            <a:t> </a:t>
          </a:r>
          <a:r>
            <a:rPr lang="fr-FR" sz="1100" b="0" dirty="0" smtClean="0">
              <a:solidFill>
                <a:schemeClr val="tx1"/>
              </a:solidFill>
            </a:rPr>
            <a:t>Le fonctionnement de cette classe repose sur l’engagement d’une équipe d’enseignants mobilisée autour de la mise en place de parcours personnalisés et adaptés au rythme d’apprentissage de chaque élève.</a:t>
          </a:r>
        </a:p>
      </dgm:t>
    </dgm:pt>
    <dgm:pt modelId="{DF4E99CC-FC85-4751-944C-0E58A9604897}" type="parTrans" cxnId="{645BFF0A-550C-4DC4-AEF2-984B38A81446}">
      <dgm:prSet/>
      <dgm:spPr/>
      <dgm:t>
        <a:bodyPr/>
        <a:lstStyle/>
        <a:p>
          <a:endParaRPr lang="fr-FR"/>
        </a:p>
      </dgm:t>
    </dgm:pt>
    <dgm:pt modelId="{57D42CA1-102D-48D4-878F-D26C9B02305C}" type="sibTrans" cxnId="{645BFF0A-550C-4DC4-AEF2-984B38A81446}">
      <dgm:prSet/>
      <dgm:spPr/>
      <dgm:t>
        <a:bodyPr/>
        <a:lstStyle/>
        <a:p>
          <a:endParaRPr lang="fr-FR"/>
        </a:p>
      </dgm:t>
    </dgm:pt>
    <dgm:pt modelId="{061B496E-5337-4727-A416-EFAAAF7EA200}">
      <dgm:prSet phldrT="[Text]" custT="1"/>
      <dgm:spPr/>
      <dgm:t>
        <a:bodyPr/>
        <a:lstStyle/>
        <a:p>
          <a:pPr algn="just"/>
          <a:r>
            <a:rPr lang="es-ES_tradnl" sz="1000" b="1" dirty="0" err="1" smtClean="0">
              <a:solidFill>
                <a:schemeClr val="accent1"/>
              </a:solidFill>
              <a:latin typeface="+mn-lt"/>
            </a:rPr>
            <a:t>L</a:t>
          </a:r>
          <a:r>
            <a:rPr lang="es-ES_tradnl" sz="1100" b="1" dirty="0" err="1" smtClean="0">
              <a:solidFill>
                <a:schemeClr val="accent1"/>
              </a:solidFill>
              <a:latin typeface="+mn-lt"/>
            </a:rPr>
            <a:t>’utilisation</a:t>
          </a:r>
          <a:r>
            <a:rPr lang="es-ES_tradnl" sz="1100" b="1" dirty="0" smtClean="0">
              <a:solidFill>
                <a:schemeClr val="accent1"/>
              </a:solidFill>
              <a:latin typeface="+mn-lt"/>
            </a:rPr>
            <a:t> </a:t>
          </a:r>
          <a:r>
            <a:rPr lang="es-ES_tradnl" sz="1100" b="1" dirty="0" err="1" smtClean="0">
              <a:solidFill>
                <a:schemeClr val="accent1"/>
              </a:solidFill>
              <a:latin typeface="+mn-lt"/>
            </a:rPr>
            <a:t>systématique</a:t>
          </a:r>
          <a:r>
            <a:rPr lang="es-ES_tradnl" sz="1100" b="1" dirty="0" smtClean="0">
              <a:solidFill>
                <a:schemeClr val="accent1"/>
              </a:solidFill>
              <a:latin typeface="+mn-lt"/>
            </a:rPr>
            <a:t> des </a:t>
          </a:r>
          <a:r>
            <a:rPr lang="es-ES_tradnl" sz="1100" b="1" dirty="0" err="1" smtClean="0">
              <a:solidFill>
                <a:schemeClr val="accent1"/>
              </a:solidFill>
              <a:latin typeface="+mn-lt"/>
            </a:rPr>
            <a:t>nouveaux</a:t>
          </a:r>
          <a:r>
            <a:rPr lang="es-ES_tradnl" sz="1100" b="1" dirty="0" smtClean="0">
              <a:solidFill>
                <a:schemeClr val="accent1"/>
              </a:solidFill>
              <a:latin typeface="+mn-lt"/>
            </a:rPr>
            <a:t> </a:t>
          </a:r>
          <a:r>
            <a:rPr lang="es-ES_tradnl" sz="1100" b="1" dirty="0" err="1" smtClean="0">
              <a:solidFill>
                <a:schemeClr val="accent1"/>
              </a:solidFill>
              <a:latin typeface="+mn-lt"/>
            </a:rPr>
            <a:t>outils</a:t>
          </a:r>
          <a:r>
            <a:rPr lang="es-ES_tradnl" sz="1100" b="1" dirty="0" smtClean="0">
              <a:solidFill>
                <a:schemeClr val="accent1"/>
              </a:solidFill>
              <a:latin typeface="+mn-lt"/>
            </a:rPr>
            <a:t> </a:t>
          </a:r>
          <a:r>
            <a:rPr lang="es-ES_tradnl" sz="1100" b="1" dirty="0" err="1" smtClean="0">
              <a:solidFill>
                <a:schemeClr val="accent1"/>
              </a:solidFill>
              <a:latin typeface="+mn-lt"/>
            </a:rPr>
            <a:t>numériques</a:t>
          </a:r>
          <a:r>
            <a:rPr lang="es-ES_tradnl" sz="1100" b="1" dirty="0" smtClean="0">
              <a:solidFill>
                <a:schemeClr val="accent1"/>
              </a:solidFill>
              <a:latin typeface="+mn-lt"/>
            </a:rPr>
            <a:t> (</a:t>
          </a:r>
          <a:r>
            <a:rPr lang="es-ES_tradnl" sz="1100" b="1" dirty="0" err="1" smtClean="0">
              <a:solidFill>
                <a:schemeClr val="accent1"/>
              </a:solidFill>
              <a:latin typeface="+mn-lt"/>
            </a:rPr>
            <a:t>tableaux</a:t>
          </a:r>
          <a:r>
            <a:rPr lang="es-ES_tradnl" sz="1100" b="1" dirty="0" smtClean="0">
              <a:solidFill>
                <a:schemeClr val="accent1"/>
              </a:solidFill>
              <a:latin typeface="+mn-lt"/>
            </a:rPr>
            <a:t> et </a:t>
          </a:r>
          <a:r>
            <a:rPr lang="es-ES_tradnl" sz="1100" b="1" dirty="0" err="1" smtClean="0">
              <a:solidFill>
                <a:schemeClr val="accent1"/>
              </a:solidFill>
              <a:latin typeface="+mn-lt"/>
            </a:rPr>
            <a:t>tablettes</a:t>
          </a:r>
          <a:r>
            <a:rPr lang="es-ES_tradnl" sz="1100" b="1" dirty="0" smtClean="0">
              <a:solidFill>
                <a:schemeClr val="accent1"/>
              </a:solidFill>
              <a:latin typeface="+mn-lt"/>
            </a:rPr>
            <a:t> </a:t>
          </a:r>
          <a:r>
            <a:rPr lang="es-ES_tradnl" sz="1100" b="1" dirty="0" err="1" smtClean="0">
              <a:solidFill>
                <a:schemeClr val="accent1"/>
              </a:solidFill>
              <a:latin typeface="+mn-lt"/>
            </a:rPr>
            <a:t>numériques</a:t>
          </a:r>
          <a:r>
            <a:rPr lang="es-ES_tradnl" sz="1100" b="1" dirty="0" smtClean="0">
              <a:solidFill>
                <a:schemeClr val="accent1"/>
              </a:solidFill>
              <a:latin typeface="+mn-lt"/>
            </a:rPr>
            <a:t>, </a:t>
          </a:r>
          <a:r>
            <a:rPr lang="es-ES_tradnl" sz="1100" b="1" dirty="0" err="1" smtClean="0">
              <a:solidFill>
                <a:schemeClr val="accent1"/>
              </a:solidFill>
              <a:latin typeface="+mn-lt"/>
            </a:rPr>
            <a:t>lecteurs</a:t>
          </a:r>
          <a:r>
            <a:rPr lang="es-ES_tradnl" sz="1100" b="1" dirty="0" smtClean="0">
              <a:solidFill>
                <a:schemeClr val="accent1"/>
              </a:solidFill>
              <a:latin typeface="+mn-lt"/>
            </a:rPr>
            <a:t> MP4, </a:t>
          </a:r>
          <a:r>
            <a:rPr lang="es-ES_tradnl" sz="1100" b="1" dirty="0" err="1" smtClean="0">
              <a:solidFill>
                <a:schemeClr val="accent1"/>
              </a:solidFill>
              <a:latin typeface="+mn-lt"/>
            </a:rPr>
            <a:t>salle</a:t>
          </a:r>
          <a:r>
            <a:rPr lang="es-ES_tradnl" sz="1100" b="1" dirty="0" smtClean="0">
              <a:solidFill>
                <a:schemeClr val="accent1"/>
              </a:solidFill>
              <a:latin typeface="+mn-lt"/>
            </a:rPr>
            <a:t> </a:t>
          </a:r>
          <a:r>
            <a:rPr lang="es-ES_tradnl" sz="1100" b="1" dirty="0" err="1" smtClean="0">
              <a:solidFill>
                <a:schemeClr val="accent1"/>
              </a:solidFill>
              <a:latin typeface="+mn-lt"/>
            </a:rPr>
            <a:t>équipée</a:t>
          </a:r>
          <a:r>
            <a:rPr lang="es-ES_tradnl" sz="1100" b="1" dirty="0" smtClean="0">
              <a:solidFill>
                <a:schemeClr val="accent1"/>
              </a:solidFill>
              <a:latin typeface="+mn-lt"/>
            </a:rPr>
            <a:t> de PC …). </a:t>
          </a:r>
          <a:r>
            <a:rPr lang="fr-FR" sz="1100" b="0" i="0" dirty="0" smtClean="0">
              <a:solidFill>
                <a:schemeClr val="tx1"/>
              </a:solidFill>
              <a:latin typeface="+mn-lt"/>
            </a:rPr>
            <a:t>Enjeu majeur du monde contemporain, la maîtrise des nouvelles technologies doit permettre aux élèves d’améliorer leurs techniques d’apprentissage, d’approfondir leurs connaissances et de produire des travaux sous des formes variées et adaptées à notre société.</a:t>
          </a:r>
          <a:endParaRPr lang="fr-FR" sz="1100" b="0" dirty="0">
            <a:solidFill>
              <a:schemeClr val="tx1"/>
            </a:solidFill>
            <a:latin typeface="+mn-lt"/>
          </a:endParaRPr>
        </a:p>
      </dgm:t>
    </dgm:pt>
    <dgm:pt modelId="{CDEC8804-34D5-4132-9B03-F074880E4EDB}" type="parTrans" cxnId="{CE2A3CC4-944F-4133-A75D-2BA83151EB65}">
      <dgm:prSet/>
      <dgm:spPr/>
      <dgm:t>
        <a:bodyPr/>
        <a:lstStyle/>
        <a:p>
          <a:endParaRPr lang="fr-FR"/>
        </a:p>
      </dgm:t>
    </dgm:pt>
    <dgm:pt modelId="{0739B391-9DFA-48DA-B40D-3D82EBC8D358}" type="sibTrans" cxnId="{CE2A3CC4-944F-4133-A75D-2BA83151EB65}">
      <dgm:prSet/>
      <dgm:spPr/>
      <dgm:t>
        <a:bodyPr/>
        <a:lstStyle/>
        <a:p>
          <a:endParaRPr lang="fr-FR"/>
        </a:p>
      </dgm:t>
    </dgm:pt>
    <dgm:pt modelId="{C94992F4-786C-456F-AD61-8430AB906FFE}">
      <dgm:prSet phldrT="[Text]" custT="1"/>
      <dgm:spPr/>
      <dgm:t>
        <a:bodyPr/>
        <a:lstStyle/>
        <a:p>
          <a:pPr algn="just"/>
          <a:r>
            <a:rPr lang="es-ES_tradnl" sz="1100" b="1" dirty="0" err="1" smtClean="0">
              <a:solidFill>
                <a:schemeClr val="accent1"/>
              </a:solidFill>
            </a:rPr>
            <a:t>L’évaluation</a:t>
          </a:r>
          <a:r>
            <a:rPr lang="es-ES_tradnl" sz="1100" b="1" dirty="0" smtClean="0">
              <a:solidFill>
                <a:schemeClr val="accent1"/>
              </a:solidFill>
            </a:rPr>
            <a:t> par </a:t>
          </a:r>
          <a:r>
            <a:rPr lang="es-ES_tradnl" sz="1100" b="1" dirty="0" err="1" smtClean="0">
              <a:solidFill>
                <a:schemeClr val="accent1"/>
              </a:solidFill>
            </a:rPr>
            <a:t>compétences</a:t>
          </a:r>
          <a:r>
            <a:rPr lang="es-ES_tradnl" sz="1100" b="1" dirty="0" smtClean="0">
              <a:solidFill>
                <a:schemeClr val="accent1"/>
              </a:solidFill>
            </a:rPr>
            <a:t> </a:t>
          </a:r>
          <a:r>
            <a:rPr lang="fr-FR" sz="1100" b="0" i="0" dirty="0" smtClean="0"/>
            <a:t>qui permet un suivi par discipline et de manière transversale de l'acquisition des connaissances et compétences attendues. En se référant à des attentes, une grille de progression et des critères d’évaluation préalablement définis, les élèves et leurs parents peuvent facilement mesurer le chemin accompli et les objectifs encore à atteindre.</a:t>
          </a:r>
          <a:endParaRPr lang="fr-FR" sz="1100" b="0" dirty="0">
            <a:solidFill>
              <a:schemeClr val="accent1"/>
            </a:solidFill>
          </a:endParaRPr>
        </a:p>
      </dgm:t>
    </dgm:pt>
    <dgm:pt modelId="{47025998-A610-4765-9CCE-9126164E51DD}" type="parTrans" cxnId="{05151999-9978-47D2-BD7C-836798B74303}">
      <dgm:prSet/>
      <dgm:spPr/>
      <dgm:t>
        <a:bodyPr/>
        <a:lstStyle/>
        <a:p>
          <a:endParaRPr lang="fr-FR"/>
        </a:p>
      </dgm:t>
    </dgm:pt>
    <dgm:pt modelId="{457A65D6-807A-4BF2-BF70-4D0B19B69218}" type="sibTrans" cxnId="{05151999-9978-47D2-BD7C-836798B74303}">
      <dgm:prSet/>
      <dgm:spPr/>
      <dgm:t>
        <a:bodyPr/>
        <a:lstStyle/>
        <a:p>
          <a:endParaRPr lang="fr-FR"/>
        </a:p>
      </dgm:t>
    </dgm:pt>
    <dgm:pt modelId="{FE97C492-02F6-43BE-842E-839F3922D139}">
      <dgm:prSet phldrT="[Text]" custT="1"/>
      <dgm:spPr/>
      <dgm:t>
        <a:bodyPr/>
        <a:lstStyle/>
        <a:p>
          <a:pPr algn="just"/>
          <a:r>
            <a:rPr lang="es-ES_tradnl" sz="1100" b="1" dirty="0" smtClean="0">
              <a:solidFill>
                <a:schemeClr val="accent1"/>
              </a:solidFill>
            </a:rPr>
            <a:t>Des </a:t>
          </a:r>
          <a:r>
            <a:rPr lang="es-ES_tradnl" sz="1100" b="1" dirty="0" err="1" smtClean="0">
              <a:solidFill>
                <a:schemeClr val="accent1"/>
              </a:solidFill>
            </a:rPr>
            <a:t>méthodes</a:t>
          </a:r>
          <a:r>
            <a:rPr lang="es-ES_tradnl" sz="1100" b="1" dirty="0" smtClean="0">
              <a:solidFill>
                <a:schemeClr val="accent1"/>
              </a:solidFill>
            </a:rPr>
            <a:t> </a:t>
          </a:r>
          <a:r>
            <a:rPr lang="es-ES_tradnl" sz="1100" b="1" dirty="0" err="1" smtClean="0">
              <a:solidFill>
                <a:schemeClr val="accent1"/>
              </a:solidFill>
            </a:rPr>
            <a:t>pédagogiques</a:t>
          </a:r>
          <a:r>
            <a:rPr lang="es-ES_tradnl" sz="1100" b="1" dirty="0" smtClean="0">
              <a:solidFill>
                <a:schemeClr val="accent1"/>
              </a:solidFill>
            </a:rPr>
            <a:t> </a:t>
          </a:r>
          <a:r>
            <a:rPr lang="es-ES_tradnl" sz="1100" b="1" dirty="0" err="1" smtClean="0">
              <a:solidFill>
                <a:schemeClr val="accent1"/>
              </a:solidFill>
            </a:rPr>
            <a:t>nouvelles</a:t>
          </a:r>
          <a:r>
            <a:rPr lang="es-ES_tradnl" sz="1100" b="1" dirty="0" smtClean="0">
              <a:solidFill>
                <a:schemeClr val="accent1"/>
              </a:solidFill>
            </a:rPr>
            <a:t>, </a:t>
          </a:r>
          <a:r>
            <a:rPr lang="es-ES_tradnl" sz="1100" b="1" dirty="0" err="1" smtClean="0">
              <a:solidFill>
                <a:schemeClr val="accent1"/>
              </a:solidFill>
            </a:rPr>
            <a:t>expérimentées</a:t>
          </a:r>
          <a:r>
            <a:rPr lang="es-ES_tradnl" sz="1100" b="1" dirty="0" smtClean="0">
              <a:solidFill>
                <a:schemeClr val="accent1"/>
              </a:solidFill>
            </a:rPr>
            <a:t> </a:t>
          </a:r>
          <a:r>
            <a:rPr lang="es-ES_tradnl" sz="1100" b="1" dirty="0" err="1" smtClean="0">
              <a:solidFill>
                <a:schemeClr val="accent1"/>
              </a:solidFill>
            </a:rPr>
            <a:t>avec</a:t>
          </a:r>
          <a:r>
            <a:rPr lang="es-ES_tradnl" sz="1100" b="1" dirty="0" smtClean="0">
              <a:solidFill>
                <a:schemeClr val="accent1"/>
              </a:solidFill>
            </a:rPr>
            <a:t> </a:t>
          </a:r>
          <a:r>
            <a:rPr lang="es-ES_tradnl" sz="1100" b="1" dirty="0" err="1" smtClean="0">
              <a:solidFill>
                <a:schemeClr val="accent1"/>
              </a:solidFill>
            </a:rPr>
            <a:t>succès</a:t>
          </a:r>
          <a:r>
            <a:rPr lang="es-ES_tradnl" sz="1100" b="1" dirty="0" smtClean="0">
              <a:solidFill>
                <a:schemeClr val="accent1"/>
              </a:solidFill>
            </a:rPr>
            <a:t> </a:t>
          </a:r>
          <a:r>
            <a:rPr lang="es-ES_tradnl" sz="1100" b="1" dirty="0" err="1" smtClean="0">
              <a:solidFill>
                <a:schemeClr val="accent1"/>
              </a:solidFill>
            </a:rPr>
            <a:t>au</a:t>
          </a:r>
          <a:r>
            <a:rPr lang="es-ES_tradnl" sz="1100" b="1" dirty="0" smtClean="0">
              <a:solidFill>
                <a:schemeClr val="accent1"/>
              </a:solidFill>
            </a:rPr>
            <a:t> </a:t>
          </a:r>
          <a:r>
            <a:rPr lang="es-ES_tradnl" sz="1100" b="1" dirty="0" err="1" smtClean="0">
              <a:solidFill>
                <a:schemeClr val="accent1"/>
              </a:solidFill>
            </a:rPr>
            <a:t>collège</a:t>
          </a:r>
          <a:r>
            <a:rPr lang="es-ES_tradnl" sz="1100" b="1" dirty="0" smtClean="0">
              <a:solidFill>
                <a:schemeClr val="accent1"/>
              </a:solidFill>
            </a:rPr>
            <a:t> et </a:t>
          </a:r>
          <a:r>
            <a:rPr lang="es-ES_tradnl" sz="1100" b="1" dirty="0" err="1" smtClean="0">
              <a:solidFill>
                <a:schemeClr val="accent1"/>
              </a:solidFill>
            </a:rPr>
            <a:t>au</a:t>
          </a:r>
          <a:r>
            <a:rPr lang="es-ES_tradnl" sz="1100" b="1" dirty="0" smtClean="0">
              <a:solidFill>
                <a:schemeClr val="accent1"/>
              </a:solidFill>
            </a:rPr>
            <a:t> </a:t>
          </a:r>
          <a:r>
            <a:rPr lang="es-ES_tradnl" sz="1100" b="1" dirty="0" err="1" smtClean="0">
              <a:solidFill>
                <a:schemeClr val="accent1"/>
              </a:solidFill>
            </a:rPr>
            <a:t>lycée</a:t>
          </a:r>
          <a:r>
            <a:rPr lang="es-ES_tradnl" sz="1100" b="1" dirty="0" smtClean="0">
              <a:solidFill>
                <a:schemeClr val="accent1"/>
              </a:solidFill>
            </a:rPr>
            <a:t> et </a:t>
          </a:r>
          <a:r>
            <a:rPr lang="es-ES_tradnl" sz="1100" b="1" dirty="0" err="1" smtClean="0">
              <a:solidFill>
                <a:schemeClr val="accent1"/>
              </a:solidFill>
            </a:rPr>
            <a:t>dédiées</a:t>
          </a:r>
          <a:r>
            <a:rPr lang="es-ES_tradnl" sz="1100" b="1" dirty="0" smtClean="0">
              <a:solidFill>
                <a:schemeClr val="accent1"/>
              </a:solidFill>
            </a:rPr>
            <a:t> </a:t>
          </a:r>
          <a:r>
            <a:rPr lang="es-ES_tradnl" sz="1100" b="1" dirty="0" err="1" smtClean="0">
              <a:solidFill>
                <a:schemeClr val="accent1"/>
              </a:solidFill>
            </a:rPr>
            <a:t>à</a:t>
          </a:r>
          <a:r>
            <a:rPr lang="es-ES_tradnl" sz="1100" b="1" dirty="0" smtClean="0">
              <a:solidFill>
                <a:schemeClr val="accent1"/>
              </a:solidFill>
            </a:rPr>
            <a:t> la </a:t>
          </a:r>
          <a:r>
            <a:rPr lang="es-ES_tradnl" sz="1100" b="1" dirty="0" err="1" smtClean="0">
              <a:solidFill>
                <a:schemeClr val="accent1"/>
              </a:solidFill>
            </a:rPr>
            <a:t>réussite</a:t>
          </a:r>
          <a:r>
            <a:rPr lang="es-ES_tradnl" sz="1100" b="1" dirty="0" smtClean="0">
              <a:solidFill>
                <a:schemeClr val="accent1"/>
              </a:solidFill>
            </a:rPr>
            <a:t> des </a:t>
          </a:r>
          <a:r>
            <a:rPr lang="es-ES_tradnl" sz="1100" b="1" dirty="0" err="1" smtClean="0">
              <a:solidFill>
                <a:schemeClr val="accent1"/>
              </a:solidFill>
            </a:rPr>
            <a:t>élèves</a:t>
          </a:r>
          <a:r>
            <a:rPr lang="es-ES_tradnl" sz="1100" b="1" dirty="0" smtClean="0">
              <a:solidFill>
                <a:schemeClr val="accent1"/>
              </a:solidFill>
            </a:rPr>
            <a:t>, </a:t>
          </a:r>
          <a:r>
            <a:rPr lang="es-ES_tradnl" sz="1100" b="1" dirty="0" err="1" smtClean="0">
              <a:solidFill>
                <a:schemeClr val="accent1"/>
              </a:solidFill>
            </a:rPr>
            <a:t>dans</a:t>
          </a:r>
          <a:r>
            <a:rPr lang="es-ES_tradnl" sz="1100" b="1" dirty="0" smtClean="0">
              <a:solidFill>
                <a:schemeClr val="accent1"/>
              </a:solidFill>
            </a:rPr>
            <a:t> le cadre des </a:t>
          </a:r>
          <a:r>
            <a:rPr lang="es-ES_tradnl" sz="1100" b="1" dirty="0" err="1" smtClean="0">
              <a:solidFill>
                <a:schemeClr val="accent1"/>
              </a:solidFill>
            </a:rPr>
            <a:t>programmes</a:t>
          </a:r>
          <a:r>
            <a:rPr lang="es-ES_tradnl" sz="1100" b="1" dirty="0" smtClean="0">
              <a:solidFill>
                <a:schemeClr val="accent1"/>
              </a:solidFill>
            </a:rPr>
            <a:t> </a:t>
          </a:r>
          <a:r>
            <a:rPr lang="es-ES_tradnl" sz="1100" b="1" dirty="0" err="1" smtClean="0">
              <a:solidFill>
                <a:schemeClr val="accent1"/>
              </a:solidFill>
            </a:rPr>
            <a:t>officiels</a:t>
          </a:r>
          <a:r>
            <a:rPr lang="es-ES_tradnl" sz="1100" b="1" dirty="0" smtClean="0">
              <a:solidFill>
                <a:schemeClr val="accent1"/>
              </a:solidFill>
            </a:rPr>
            <a:t>. </a:t>
          </a:r>
          <a:r>
            <a:rPr lang="es-ES_tradnl" sz="1100" b="0" dirty="0" smtClean="0">
              <a:solidFill>
                <a:schemeClr val="tx1"/>
              </a:solidFill>
            </a:rPr>
            <a:t>Ces </a:t>
          </a:r>
          <a:r>
            <a:rPr lang="es-ES_tradnl" sz="1100" b="0" dirty="0" err="1" smtClean="0">
              <a:solidFill>
                <a:schemeClr val="tx1"/>
              </a:solidFill>
            </a:rPr>
            <a:t>méthodes</a:t>
          </a:r>
          <a:r>
            <a:rPr lang="es-ES_tradnl" sz="1100" b="0" dirty="0" smtClean="0">
              <a:solidFill>
                <a:schemeClr val="tx1"/>
              </a:solidFill>
            </a:rPr>
            <a:t> </a:t>
          </a:r>
          <a:r>
            <a:rPr lang="es-ES_tradnl" sz="1100" b="0" dirty="0" err="1" smtClean="0">
              <a:solidFill>
                <a:schemeClr val="tx1"/>
              </a:solidFill>
            </a:rPr>
            <a:t>favorisent</a:t>
          </a:r>
          <a:r>
            <a:rPr lang="es-ES_tradnl" sz="1100" b="0" dirty="0" smtClean="0">
              <a:solidFill>
                <a:schemeClr val="tx1"/>
              </a:solidFill>
            </a:rPr>
            <a:t> </a:t>
          </a:r>
          <a:r>
            <a:rPr lang="es-ES_tradnl" sz="1100" b="0" dirty="0" err="1" smtClean="0">
              <a:solidFill>
                <a:schemeClr val="tx1"/>
              </a:solidFill>
            </a:rPr>
            <a:t>l’autonomie</a:t>
          </a:r>
          <a:r>
            <a:rPr lang="es-ES_tradnl" sz="1100" b="0" dirty="0" smtClean="0">
              <a:solidFill>
                <a:schemeClr val="tx1"/>
              </a:solidFill>
            </a:rPr>
            <a:t>, </a:t>
          </a:r>
          <a:r>
            <a:rPr lang="es-ES_tradnl" sz="1100" b="0" dirty="0" err="1" smtClean="0">
              <a:solidFill>
                <a:schemeClr val="tx1"/>
              </a:solidFill>
            </a:rPr>
            <a:t>l’articulation</a:t>
          </a:r>
          <a:r>
            <a:rPr lang="es-ES_tradnl" sz="1100" b="0" dirty="0" smtClean="0">
              <a:solidFill>
                <a:schemeClr val="tx1"/>
              </a:solidFill>
            </a:rPr>
            <a:t> entre le </a:t>
          </a:r>
          <a:r>
            <a:rPr lang="es-ES_tradnl" sz="1100" b="0" dirty="0" err="1" smtClean="0">
              <a:solidFill>
                <a:schemeClr val="tx1"/>
              </a:solidFill>
            </a:rPr>
            <a:t>travail</a:t>
          </a:r>
          <a:r>
            <a:rPr lang="es-ES_tradnl" sz="1100" b="0" dirty="0" smtClean="0">
              <a:solidFill>
                <a:schemeClr val="tx1"/>
              </a:solidFill>
            </a:rPr>
            <a:t> </a:t>
          </a:r>
          <a:r>
            <a:rPr lang="es-ES_tradnl" sz="1100" b="0" dirty="0" err="1" smtClean="0">
              <a:solidFill>
                <a:schemeClr val="tx1"/>
              </a:solidFill>
            </a:rPr>
            <a:t>individuel</a:t>
          </a:r>
          <a:r>
            <a:rPr lang="es-ES_tradnl" sz="1100" b="0" dirty="0" smtClean="0">
              <a:solidFill>
                <a:schemeClr val="tx1"/>
              </a:solidFill>
            </a:rPr>
            <a:t> et </a:t>
          </a:r>
          <a:r>
            <a:rPr lang="es-ES_tradnl" sz="1100" b="0" dirty="0" err="1" smtClean="0">
              <a:solidFill>
                <a:schemeClr val="tx1"/>
              </a:solidFill>
            </a:rPr>
            <a:t>collectif</a:t>
          </a:r>
          <a:r>
            <a:rPr lang="es-ES_tradnl" sz="1100" b="0" dirty="0" smtClean="0">
              <a:solidFill>
                <a:schemeClr val="tx1"/>
              </a:solidFill>
            </a:rPr>
            <a:t>, </a:t>
          </a:r>
          <a:r>
            <a:rPr lang="es-ES_tradnl" sz="1100" b="0" dirty="0" err="1" smtClean="0">
              <a:solidFill>
                <a:schemeClr val="tx1"/>
              </a:solidFill>
            </a:rPr>
            <a:t>l’ouverture</a:t>
          </a:r>
          <a:r>
            <a:rPr lang="es-ES_tradnl" sz="1100" b="0" dirty="0" smtClean="0">
              <a:solidFill>
                <a:schemeClr val="tx1"/>
              </a:solidFill>
            </a:rPr>
            <a:t> sur le monde</a:t>
          </a:r>
          <a:r>
            <a:rPr lang="fr-FR" sz="1100" b="0" dirty="0" smtClean="0">
              <a:solidFill>
                <a:schemeClr val="tx1"/>
              </a:solidFill>
            </a:rPr>
            <a:t>, l’expression personnelle et la mise en place de projets fédérateurs et interdisciplinaires.</a:t>
          </a:r>
          <a:endParaRPr lang="fr-FR" sz="1100" b="0" dirty="0">
            <a:solidFill>
              <a:schemeClr val="tx1"/>
            </a:solidFill>
          </a:endParaRPr>
        </a:p>
      </dgm:t>
    </dgm:pt>
    <dgm:pt modelId="{61981883-CAE7-4436-9FB4-422C52A8E1D1}" type="sibTrans" cxnId="{074B5F59-0E88-44E1-B88C-DA0B7346C368}">
      <dgm:prSet/>
      <dgm:spPr/>
      <dgm:t>
        <a:bodyPr/>
        <a:lstStyle/>
        <a:p>
          <a:endParaRPr lang="fr-FR"/>
        </a:p>
      </dgm:t>
    </dgm:pt>
    <dgm:pt modelId="{C76495D6-F709-4087-A270-D22B1EE87FFD}" type="parTrans" cxnId="{074B5F59-0E88-44E1-B88C-DA0B7346C368}">
      <dgm:prSet/>
      <dgm:spPr/>
      <dgm:t>
        <a:bodyPr/>
        <a:lstStyle/>
        <a:p>
          <a:endParaRPr lang="fr-FR"/>
        </a:p>
      </dgm:t>
    </dgm:pt>
    <dgm:pt modelId="{85C87230-FBFB-4A05-879A-300733280E14}" type="pres">
      <dgm:prSet presAssocID="{FD54B167-7A8C-40A2-B7A2-71720FC3D3C1}" presName="vert0" presStyleCnt="0">
        <dgm:presLayoutVars>
          <dgm:dir/>
          <dgm:animOne val="branch"/>
          <dgm:animLvl val="lvl"/>
        </dgm:presLayoutVars>
      </dgm:prSet>
      <dgm:spPr/>
      <dgm:t>
        <a:bodyPr/>
        <a:lstStyle/>
        <a:p>
          <a:endParaRPr lang="fr-FR"/>
        </a:p>
      </dgm:t>
    </dgm:pt>
    <dgm:pt modelId="{36F1B9AC-932B-42F6-9BD1-76CF55C23E64}" type="pres">
      <dgm:prSet presAssocID="{00EC9A00-0E9C-43BC-949E-4BE6FC3CC5F1}" presName="thickLine" presStyleLbl="alignNode1" presStyleIdx="0" presStyleCnt="1"/>
      <dgm:spPr/>
    </dgm:pt>
    <dgm:pt modelId="{5BF92D52-8E04-47B4-8CE0-D06742796381}" type="pres">
      <dgm:prSet presAssocID="{00EC9A00-0E9C-43BC-949E-4BE6FC3CC5F1}" presName="horz1" presStyleCnt="0"/>
      <dgm:spPr/>
    </dgm:pt>
    <dgm:pt modelId="{50E4398E-A270-4BD4-9845-1B0FD27FE376}" type="pres">
      <dgm:prSet presAssocID="{00EC9A00-0E9C-43BC-949E-4BE6FC3CC5F1}" presName="tx1" presStyleLbl="revTx" presStyleIdx="0" presStyleCnt="5"/>
      <dgm:spPr/>
      <dgm:t>
        <a:bodyPr/>
        <a:lstStyle/>
        <a:p>
          <a:endParaRPr lang="fr-FR"/>
        </a:p>
      </dgm:t>
    </dgm:pt>
    <dgm:pt modelId="{F2EBE05C-7CA4-40A5-B4BB-5EEF93ED56EE}" type="pres">
      <dgm:prSet presAssocID="{00EC9A00-0E9C-43BC-949E-4BE6FC3CC5F1}" presName="vert1" presStyleCnt="0"/>
      <dgm:spPr/>
    </dgm:pt>
    <dgm:pt modelId="{B9919E1E-D869-47EF-9188-19713D2DB11D}" type="pres">
      <dgm:prSet presAssocID="{FE97C492-02F6-43BE-842E-839F3922D139}" presName="vertSpace2a" presStyleCnt="0"/>
      <dgm:spPr/>
    </dgm:pt>
    <dgm:pt modelId="{E03B3122-ECB1-457E-9AFB-0F644EEA21E7}" type="pres">
      <dgm:prSet presAssocID="{FE97C492-02F6-43BE-842E-839F3922D139}" presName="horz2" presStyleCnt="0"/>
      <dgm:spPr/>
    </dgm:pt>
    <dgm:pt modelId="{9B88EBBA-196A-4C20-B673-4D8C5282FBAF}" type="pres">
      <dgm:prSet presAssocID="{FE97C492-02F6-43BE-842E-839F3922D139}" presName="horzSpace2" presStyleCnt="0"/>
      <dgm:spPr/>
    </dgm:pt>
    <dgm:pt modelId="{8FA260FE-3DEC-4A18-8481-A36A6DCF3CBA}" type="pres">
      <dgm:prSet presAssocID="{FE97C492-02F6-43BE-842E-839F3922D139}" presName="tx2" presStyleLbl="revTx" presStyleIdx="1" presStyleCnt="5" custScaleX="101549" custScaleY="63821"/>
      <dgm:spPr/>
      <dgm:t>
        <a:bodyPr/>
        <a:lstStyle/>
        <a:p>
          <a:endParaRPr lang="fr-FR"/>
        </a:p>
      </dgm:t>
    </dgm:pt>
    <dgm:pt modelId="{AF8DEDA1-E961-4B76-8A39-411C0BAD760E}" type="pres">
      <dgm:prSet presAssocID="{FE97C492-02F6-43BE-842E-839F3922D139}" presName="vert2" presStyleCnt="0"/>
      <dgm:spPr/>
    </dgm:pt>
    <dgm:pt modelId="{59783127-2CBD-4EBB-9BCD-19CB926DA1DC}" type="pres">
      <dgm:prSet presAssocID="{FE97C492-02F6-43BE-842E-839F3922D139}" presName="thinLine2b" presStyleLbl="callout" presStyleIdx="0" presStyleCnt="4"/>
      <dgm:spPr/>
    </dgm:pt>
    <dgm:pt modelId="{209B0B2E-6FBA-4B9B-A230-136AF8953DD4}" type="pres">
      <dgm:prSet presAssocID="{FE97C492-02F6-43BE-842E-839F3922D139}" presName="vertSpace2b" presStyleCnt="0"/>
      <dgm:spPr/>
    </dgm:pt>
    <dgm:pt modelId="{57CC5D92-D6F6-49DA-816A-9ACECF64B69B}" type="pres">
      <dgm:prSet presAssocID="{08A5884A-40C9-4B26-91B0-7E887F005678}" presName="horz2" presStyleCnt="0"/>
      <dgm:spPr/>
    </dgm:pt>
    <dgm:pt modelId="{6F82AB85-DA34-456B-87E2-3E9D1F194D29}" type="pres">
      <dgm:prSet presAssocID="{08A5884A-40C9-4B26-91B0-7E887F005678}" presName="horzSpace2" presStyleCnt="0"/>
      <dgm:spPr/>
    </dgm:pt>
    <dgm:pt modelId="{026435FE-A8E2-47B4-B241-8E8F4862CB7B}" type="pres">
      <dgm:prSet presAssocID="{08A5884A-40C9-4B26-91B0-7E887F005678}" presName="tx2" presStyleLbl="revTx" presStyleIdx="2" presStyleCnt="5" custScaleY="56522"/>
      <dgm:spPr/>
      <dgm:t>
        <a:bodyPr/>
        <a:lstStyle/>
        <a:p>
          <a:endParaRPr lang="fr-FR"/>
        </a:p>
      </dgm:t>
    </dgm:pt>
    <dgm:pt modelId="{7E49E3D5-0E00-461B-B4A6-098AC8F8981D}" type="pres">
      <dgm:prSet presAssocID="{08A5884A-40C9-4B26-91B0-7E887F005678}" presName="vert2" presStyleCnt="0"/>
      <dgm:spPr/>
    </dgm:pt>
    <dgm:pt modelId="{09CE171D-E074-4F14-90E1-C125C7429585}" type="pres">
      <dgm:prSet presAssocID="{08A5884A-40C9-4B26-91B0-7E887F005678}" presName="thinLine2b" presStyleLbl="callout" presStyleIdx="1" presStyleCnt="4"/>
      <dgm:spPr/>
    </dgm:pt>
    <dgm:pt modelId="{3FDB80AA-1D1C-4DA1-91B1-843C19C57AA3}" type="pres">
      <dgm:prSet presAssocID="{08A5884A-40C9-4B26-91B0-7E887F005678}" presName="vertSpace2b" presStyleCnt="0"/>
      <dgm:spPr/>
    </dgm:pt>
    <dgm:pt modelId="{7DBACFD8-F60F-45C2-BAF6-8CF0520A888D}" type="pres">
      <dgm:prSet presAssocID="{061B496E-5337-4727-A416-EFAAAF7EA200}" presName="horz2" presStyleCnt="0"/>
      <dgm:spPr/>
    </dgm:pt>
    <dgm:pt modelId="{E839CAA4-7E4C-47A2-86E2-ED0AEFF54B85}" type="pres">
      <dgm:prSet presAssocID="{061B496E-5337-4727-A416-EFAAAF7EA200}" presName="horzSpace2" presStyleCnt="0"/>
      <dgm:spPr/>
    </dgm:pt>
    <dgm:pt modelId="{8AEEFD37-E053-4061-B75B-5D7ACC02281D}" type="pres">
      <dgm:prSet presAssocID="{061B496E-5337-4727-A416-EFAAAF7EA200}" presName="tx2" presStyleLbl="revTx" presStyleIdx="3" presStyleCnt="5" custScaleX="100013" custScaleY="73951"/>
      <dgm:spPr/>
      <dgm:t>
        <a:bodyPr/>
        <a:lstStyle/>
        <a:p>
          <a:endParaRPr lang="fr-FR"/>
        </a:p>
      </dgm:t>
    </dgm:pt>
    <dgm:pt modelId="{F69E59E4-0C3A-438C-B8EF-15BB7025617B}" type="pres">
      <dgm:prSet presAssocID="{061B496E-5337-4727-A416-EFAAAF7EA200}" presName="vert2" presStyleCnt="0"/>
      <dgm:spPr/>
    </dgm:pt>
    <dgm:pt modelId="{E9A7AEAE-6750-437C-AF5A-C936AFEC11F1}" type="pres">
      <dgm:prSet presAssocID="{061B496E-5337-4727-A416-EFAAAF7EA200}" presName="thinLine2b" presStyleLbl="callout" presStyleIdx="2" presStyleCnt="4"/>
      <dgm:spPr/>
    </dgm:pt>
    <dgm:pt modelId="{71D7711C-7F8A-464C-85FC-B31292D00C41}" type="pres">
      <dgm:prSet presAssocID="{061B496E-5337-4727-A416-EFAAAF7EA200}" presName="vertSpace2b" presStyleCnt="0"/>
      <dgm:spPr/>
    </dgm:pt>
    <dgm:pt modelId="{2546FF63-6158-44C1-872D-7048F7C089F1}" type="pres">
      <dgm:prSet presAssocID="{C94992F4-786C-456F-AD61-8430AB906FFE}" presName="horz2" presStyleCnt="0"/>
      <dgm:spPr/>
    </dgm:pt>
    <dgm:pt modelId="{A8762424-0CCC-4D60-8724-4F429CBA2181}" type="pres">
      <dgm:prSet presAssocID="{C94992F4-786C-456F-AD61-8430AB906FFE}" presName="horzSpace2" presStyleCnt="0"/>
      <dgm:spPr/>
    </dgm:pt>
    <dgm:pt modelId="{E86A8E66-1649-42E2-BEA1-613A717F3640}" type="pres">
      <dgm:prSet presAssocID="{C94992F4-786C-456F-AD61-8430AB906FFE}" presName="tx2" presStyleLbl="revTx" presStyleIdx="4" presStyleCnt="5" custScaleY="66816"/>
      <dgm:spPr/>
      <dgm:t>
        <a:bodyPr/>
        <a:lstStyle/>
        <a:p>
          <a:endParaRPr lang="fr-FR"/>
        </a:p>
      </dgm:t>
    </dgm:pt>
    <dgm:pt modelId="{0EBE3C85-1BAB-4D5D-8EFF-C8B5E5D47F96}" type="pres">
      <dgm:prSet presAssocID="{C94992F4-786C-456F-AD61-8430AB906FFE}" presName="vert2" presStyleCnt="0"/>
      <dgm:spPr/>
    </dgm:pt>
    <dgm:pt modelId="{3018ABE1-097B-476E-ACE1-44998B48634E}" type="pres">
      <dgm:prSet presAssocID="{C94992F4-786C-456F-AD61-8430AB906FFE}" presName="thinLine2b" presStyleLbl="callout" presStyleIdx="3" presStyleCnt="4"/>
      <dgm:spPr/>
    </dgm:pt>
    <dgm:pt modelId="{66F95730-5B26-4E51-89F2-2948291F392B}" type="pres">
      <dgm:prSet presAssocID="{C94992F4-786C-456F-AD61-8430AB906FFE}" presName="vertSpace2b" presStyleCnt="0"/>
      <dgm:spPr/>
    </dgm:pt>
  </dgm:ptLst>
  <dgm:cxnLst>
    <dgm:cxn modelId="{17647695-B2D7-41DC-BCD9-ECAF024D99F3}" type="presOf" srcId="{C94992F4-786C-456F-AD61-8430AB906FFE}" destId="{E86A8E66-1649-42E2-BEA1-613A717F3640}" srcOrd="0" destOrd="0" presId="urn:microsoft.com/office/officeart/2008/layout/LinedList"/>
    <dgm:cxn modelId="{BEE808DE-491F-4CBE-85EC-C8322762BB90}" type="presOf" srcId="{00EC9A00-0E9C-43BC-949E-4BE6FC3CC5F1}" destId="{50E4398E-A270-4BD4-9845-1B0FD27FE376}" srcOrd="0" destOrd="0" presId="urn:microsoft.com/office/officeart/2008/layout/LinedList"/>
    <dgm:cxn modelId="{429308DB-371E-49CF-9B65-0ACC66E0AF54}" srcId="{FD54B167-7A8C-40A2-B7A2-71720FC3D3C1}" destId="{00EC9A00-0E9C-43BC-949E-4BE6FC3CC5F1}" srcOrd="0" destOrd="0" parTransId="{695D15A9-8AF0-4D5B-A4F1-315F0AB5422C}" sibTransId="{278018B0-6359-4773-9C0B-299D40A3D4E5}"/>
    <dgm:cxn modelId="{645BFF0A-550C-4DC4-AEF2-984B38A81446}" srcId="{00EC9A00-0E9C-43BC-949E-4BE6FC3CC5F1}" destId="{08A5884A-40C9-4B26-91B0-7E887F005678}" srcOrd="1" destOrd="0" parTransId="{DF4E99CC-FC85-4751-944C-0E58A9604897}" sibTransId="{57D42CA1-102D-48D4-878F-D26C9B02305C}"/>
    <dgm:cxn modelId="{074B5F59-0E88-44E1-B88C-DA0B7346C368}" srcId="{00EC9A00-0E9C-43BC-949E-4BE6FC3CC5F1}" destId="{FE97C492-02F6-43BE-842E-839F3922D139}" srcOrd="0" destOrd="0" parTransId="{C76495D6-F709-4087-A270-D22B1EE87FFD}" sibTransId="{61981883-CAE7-4436-9FB4-422C52A8E1D1}"/>
    <dgm:cxn modelId="{CE2A3CC4-944F-4133-A75D-2BA83151EB65}" srcId="{00EC9A00-0E9C-43BC-949E-4BE6FC3CC5F1}" destId="{061B496E-5337-4727-A416-EFAAAF7EA200}" srcOrd="2" destOrd="0" parTransId="{CDEC8804-34D5-4132-9B03-F074880E4EDB}" sibTransId="{0739B391-9DFA-48DA-B40D-3D82EBC8D358}"/>
    <dgm:cxn modelId="{05151999-9978-47D2-BD7C-836798B74303}" srcId="{00EC9A00-0E9C-43BC-949E-4BE6FC3CC5F1}" destId="{C94992F4-786C-456F-AD61-8430AB906FFE}" srcOrd="3" destOrd="0" parTransId="{47025998-A610-4765-9CCE-9126164E51DD}" sibTransId="{457A65D6-807A-4BF2-BF70-4D0B19B69218}"/>
    <dgm:cxn modelId="{97EE99D2-35E8-4CF7-A07A-F794930F86DC}" type="presOf" srcId="{061B496E-5337-4727-A416-EFAAAF7EA200}" destId="{8AEEFD37-E053-4061-B75B-5D7ACC02281D}" srcOrd="0" destOrd="0" presId="urn:microsoft.com/office/officeart/2008/layout/LinedList"/>
    <dgm:cxn modelId="{50C0BCC6-2213-477A-A510-95B7FA35FE0F}" type="presOf" srcId="{FE97C492-02F6-43BE-842E-839F3922D139}" destId="{8FA260FE-3DEC-4A18-8481-A36A6DCF3CBA}" srcOrd="0" destOrd="0" presId="urn:microsoft.com/office/officeart/2008/layout/LinedList"/>
    <dgm:cxn modelId="{7059AFF2-0DC0-4A96-8796-988B3FF6D0F7}" type="presOf" srcId="{FD54B167-7A8C-40A2-B7A2-71720FC3D3C1}" destId="{85C87230-FBFB-4A05-879A-300733280E14}" srcOrd="0" destOrd="0" presId="urn:microsoft.com/office/officeart/2008/layout/LinedList"/>
    <dgm:cxn modelId="{7AD2A577-2737-4F5C-BD0A-7E3E039F9E9C}" type="presOf" srcId="{08A5884A-40C9-4B26-91B0-7E887F005678}" destId="{026435FE-A8E2-47B4-B241-8E8F4862CB7B}" srcOrd="0" destOrd="0" presId="urn:microsoft.com/office/officeart/2008/layout/LinedList"/>
    <dgm:cxn modelId="{EBD19C0B-B674-426B-A545-DA1DC8A0C2F9}" type="presParOf" srcId="{85C87230-FBFB-4A05-879A-300733280E14}" destId="{36F1B9AC-932B-42F6-9BD1-76CF55C23E64}" srcOrd="0" destOrd="0" presId="urn:microsoft.com/office/officeart/2008/layout/LinedList"/>
    <dgm:cxn modelId="{52861B46-8FD2-402A-83DE-B68C1F701352}" type="presParOf" srcId="{85C87230-FBFB-4A05-879A-300733280E14}" destId="{5BF92D52-8E04-47B4-8CE0-D06742796381}" srcOrd="1" destOrd="0" presId="urn:microsoft.com/office/officeart/2008/layout/LinedList"/>
    <dgm:cxn modelId="{C8B12124-30D2-405E-94CC-BC0426873054}" type="presParOf" srcId="{5BF92D52-8E04-47B4-8CE0-D06742796381}" destId="{50E4398E-A270-4BD4-9845-1B0FD27FE376}" srcOrd="0" destOrd="0" presId="urn:microsoft.com/office/officeart/2008/layout/LinedList"/>
    <dgm:cxn modelId="{64606192-5DA6-4C29-AB1E-217409BAA33F}" type="presParOf" srcId="{5BF92D52-8E04-47B4-8CE0-D06742796381}" destId="{F2EBE05C-7CA4-40A5-B4BB-5EEF93ED56EE}" srcOrd="1" destOrd="0" presId="urn:microsoft.com/office/officeart/2008/layout/LinedList"/>
    <dgm:cxn modelId="{BCBA1129-B98D-474D-9573-6360E3A100C0}" type="presParOf" srcId="{F2EBE05C-7CA4-40A5-B4BB-5EEF93ED56EE}" destId="{B9919E1E-D869-47EF-9188-19713D2DB11D}" srcOrd="0" destOrd="0" presId="urn:microsoft.com/office/officeart/2008/layout/LinedList"/>
    <dgm:cxn modelId="{16014819-03A4-4611-BAD8-A82621F6BBB6}" type="presParOf" srcId="{F2EBE05C-7CA4-40A5-B4BB-5EEF93ED56EE}" destId="{E03B3122-ECB1-457E-9AFB-0F644EEA21E7}" srcOrd="1" destOrd="0" presId="urn:microsoft.com/office/officeart/2008/layout/LinedList"/>
    <dgm:cxn modelId="{CD9FB6D7-E6F9-40AB-91F6-096D9ED59B83}" type="presParOf" srcId="{E03B3122-ECB1-457E-9AFB-0F644EEA21E7}" destId="{9B88EBBA-196A-4C20-B673-4D8C5282FBAF}" srcOrd="0" destOrd="0" presId="urn:microsoft.com/office/officeart/2008/layout/LinedList"/>
    <dgm:cxn modelId="{D5E29145-6083-4B38-ABDA-4AFBF63961C4}" type="presParOf" srcId="{E03B3122-ECB1-457E-9AFB-0F644EEA21E7}" destId="{8FA260FE-3DEC-4A18-8481-A36A6DCF3CBA}" srcOrd="1" destOrd="0" presId="urn:microsoft.com/office/officeart/2008/layout/LinedList"/>
    <dgm:cxn modelId="{ADD58808-531B-4609-A717-8E4FB718CCB7}" type="presParOf" srcId="{E03B3122-ECB1-457E-9AFB-0F644EEA21E7}" destId="{AF8DEDA1-E961-4B76-8A39-411C0BAD760E}" srcOrd="2" destOrd="0" presId="urn:microsoft.com/office/officeart/2008/layout/LinedList"/>
    <dgm:cxn modelId="{EDE872AF-1DA5-4BCD-AC8C-B84840439341}" type="presParOf" srcId="{F2EBE05C-7CA4-40A5-B4BB-5EEF93ED56EE}" destId="{59783127-2CBD-4EBB-9BCD-19CB926DA1DC}" srcOrd="2" destOrd="0" presId="urn:microsoft.com/office/officeart/2008/layout/LinedList"/>
    <dgm:cxn modelId="{779394DF-8CCC-427B-8245-74DB7DC3AF64}" type="presParOf" srcId="{F2EBE05C-7CA4-40A5-B4BB-5EEF93ED56EE}" destId="{209B0B2E-6FBA-4B9B-A230-136AF8953DD4}" srcOrd="3" destOrd="0" presId="urn:microsoft.com/office/officeart/2008/layout/LinedList"/>
    <dgm:cxn modelId="{DB544AB6-2162-4872-8E6C-182E3AB507D2}" type="presParOf" srcId="{F2EBE05C-7CA4-40A5-B4BB-5EEF93ED56EE}" destId="{57CC5D92-D6F6-49DA-816A-9ACECF64B69B}" srcOrd="4" destOrd="0" presId="urn:microsoft.com/office/officeart/2008/layout/LinedList"/>
    <dgm:cxn modelId="{BB21067B-B7E3-43A0-A468-F00B7D956DCD}" type="presParOf" srcId="{57CC5D92-D6F6-49DA-816A-9ACECF64B69B}" destId="{6F82AB85-DA34-456B-87E2-3E9D1F194D29}" srcOrd="0" destOrd="0" presId="urn:microsoft.com/office/officeart/2008/layout/LinedList"/>
    <dgm:cxn modelId="{BCE13E95-1893-4A7B-A31B-3054B6668A37}" type="presParOf" srcId="{57CC5D92-D6F6-49DA-816A-9ACECF64B69B}" destId="{026435FE-A8E2-47B4-B241-8E8F4862CB7B}" srcOrd="1" destOrd="0" presId="urn:microsoft.com/office/officeart/2008/layout/LinedList"/>
    <dgm:cxn modelId="{CEC904BD-B9FB-4DCF-AB40-B72044CA1708}" type="presParOf" srcId="{57CC5D92-D6F6-49DA-816A-9ACECF64B69B}" destId="{7E49E3D5-0E00-461B-B4A6-098AC8F8981D}" srcOrd="2" destOrd="0" presId="urn:microsoft.com/office/officeart/2008/layout/LinedList"/>
    <dgm:cxn modelId="{7316F69D-86CD-4709-B1FC-11ACBF7CC868}" type="presParOf" srcId="{F2EBE05C-7CA4-40A5-B4BB-5EEF93ED56EE}" destId="{09CE171D-E074-4F14-90E1-C125C7429585}" srcOrd="5" destOrd="0" presId="urn:microsoft.com/office/officeart/2008/layout/LinedList"/>
    <dgm:cxn modelId="{7B390E97-9362-4199-9930-B52D41E3682F}" type="presParOf" srcId="{F2EBE05C-7CA4-40A5-B4BB-5EEF93ED56EE}" destId="{3FDB80AA-1D1C-4DA1-91B1-843C19C57AA3}" srcOrd="6" destOrd="0" presId="urn:microsoft.com/office/officeart/2008/layout/LinedList"/>
    <dgm:cxn modelId="{B21BBDD3-7A8F-442D-865A-0351F83971AB}" type="presParOf" srcId="{F2EBE05C-7CA4-40A5-B4BB-5EEF93ED56EE}" destId="{7DBACFD8-F60F-45C2-BAF6-8CF0520A888D}" srcOrd="7" destOrd="0" presId="urn:microsoft.com/office/officeart/2008/layout/LinedList"/>
    <dgm:cxn modelId="{40024B65-8B8D-4B07-A053-53B35FAD64D1}" type="presParOf" srcId="{7DBACFD8-F60F-45C2-BAF6-8CF0520A888D}" destId="{E839CAA4-7E4C-47A2-86E2-ED0AEFF54B85}" srcOrd="0" destOrd="0" presId="urn:microsoft.com/office/officeart/2008/layout/LinedList"/>
    <dgm:cxn modelId="{46156630-D6EC-48B6-B859-FE9EA72FCDAC}" type="presParOf" srcId="{7DBACFD8-F60F-45C2-BAF6-8CF0520A888D}" destId="{8AEEFD37-E053-4061-B75B-5D7ACC02281D}" srcOrd="1" destOrd="0" presId="urn:microsoft.com/office/officeart/2008/layout/LinedList"/>
    <dgm:cxn modelId="{0F95F27E-C50B-40D8-A65A-94382DD34AE1}" type="presParOf" srcId="{7DBACFD8-F60F-45C2-BAF6-8CF0520A888D}" destId="{F69E59E4-0C3A-438C-B8EF-15BB7025617B}" srcOrd="2" destOrd="0" presId="urn:microsoft.com/office/officeart/2008/layout/LinedList"/>
    <dgm:cxn modelId="{C0BB2CB6-E135-4DCE-BD13-2E31E0A16EE8}" type="presParOf" srcId="{F2EBE05C-7CA4-40A5-B4BB-5EEF93ED56EE}" destId="{E9A7AEAE-6750-437C-AF5A-C936AFEC11F1}" srcOrd="8" destOrd="0" presId="urn:microsoft.com/office/officeart/2008/layout/LinedList"/>
    <dgm:cxn modelId="{B08B1749-EAAF-4D63-AC69-8AC7DCCD1242}" type="presParOf" srcId="{F2EBE05C-7CA4-40A5-B4BB-5EEF93ED56EE}" destId="{71D7711C-7F8A-464C-85FC-B31292D00C41}" srcOrd="9" destOrd="0" presId="urn:microsoft.com/office/officeart/2008/layout/LinedList"/>
    <dgm:cxn modelId="{CB122260-456C-473A-932D-3C8B3967778A}" type="presParOf" srcId="{F2EBE05C-7CA4-40A5-B4BB-5EEF93ED56EE}" destId="{2546FF63-6158-44C1-872D-7048F7C089F1}" srcOrd="10" destOrd="0" presId="urn:microsoft.com/office/officeart/2008/layout/LinedList"/>
    <dgm:cxn modelId="{519A8E77-5753-46E9-8312-C1A5ADE5FE34}" type="presParOf" srcId="{2546FF63-6158-44C1-872D-7048F7C089F1}" destId="{A8762424-0CCC-4D60-8724-4F429CBA2181}" srcOrd="0" destOrd="0" presId="urn:microsoft.com/office/officeart/2008/layout/LinedList"/>
    <dgm:cxn modelId="{0BBE0B0B-C6B8-4361-A8D3-E3511DDE69F0}" type="presParOf" srcId="{2546FF63-6158-44C1-872D-7048F7C089F1}" destId="{E86A8E66-1649-42E2-BEA1-613A717F3640}" srcOrd="1" destOrd="0" presId="urn:microsoft.com/office/officeart/2008/layout/LinedList"/>
    <dgm:cxn modelId="{63A609A3-E8B2-48D9-8B78-C2A3D26FA430}" type="presParOf" srcId="{2546FF63-6158-44C1-872D-7048F7C089F1}" destId="{0EBE3C85-1BAB-4D5D-8EFF-C8B5E5D47F96}" srcOrd="2" destOrd="0" presId="urn:microsoft.com/office/officeart/2008/layout/LinedList"/>
    <dgm:cxn modelId="{DED1CDCB-0E5B-4570-AAAA-2CF9A44D281C}" type="presParOf" srcId="{F2EBE05C-7CA4-40A5-B4BB-5EEF93ED56EE}" destId="{3018ABE1-097B-476E-ACE1-44998B48634E}" srcOrd="11" destOrd="0" presId="urn:microsoft.com/office/officeart/2008/layout/LinedList"/>
    <dgm:cxn modelId="{C706C2FF-6E59-43C4-ACCC-2A7AA87EB858}" type="presParOf" srcId="{F2EBE05C-7CA4-40A5-B4BB-5EEF93ED56EE}" destId="{66F95730-5B26-4E51-89F2-2948291F392B}"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1B9AC-932B-42F6-9BD1-76CF55C23E64}">
      <dsp:nvSpPr>
        <dsp:cNvPr id="0" name=""/>
        <dsp:cNvSpPr/>
      </dsp:nvSpPr>
      <dsp:spPr>
        <a:xfrm>
          <a:off x="0" y="0"/>
          <a:ext cx="441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4398E-A270-4BD4-9845-1B0FD27FE376}">
      <dsp:nvSpPr>
        <dsp:cNvPr id="0" name=""/>
        <dsp:cNvSpPr/>
      </dsp:nvSpPr>
      <dsp:spPr>
        <a:xfrm>
          <a:off x="0" y="0"/>
          <a:ext cx="872698" cy="548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s-ES_tradnl" sz="6500" kern="1200" dirty="0" smtClean="0"/>
            <a:t>    </a:t>
          </a:r>
          <a:endParaRPr lang="fr-FR" sz="6500" kern="1200" dirty="0"/>
        </a:p>
      </dsp:txBody>
      <dsp:txXfrm>
        <a:off x="0" y="0"/>
        <a:ext cx="872698" cy="5486400"/>
      </dsp:txXfrm>
    </dsp:sp>
    <dsp:sp modelId="{8FA260FE-3DEC-4A18-8481-A36A6DCF3CBA}">
      <dsp:nvSpPr>
        <dsp:cNvPr id="0" name=""/>
        <dsp:cNvSpPr/>
      </dsp:nvSpPr>
      <dsp:spPr>
        <a:xfrm>
          <a:off x="938150" y="95770"/>
          <a:ext cx="3478399" cy="1222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es-ES_tradnl" sz="1100" b="1" kern="1200" dirty="0" smtClean="0">
              <a:solidFill>
                <a:schemeClr val="accent1"/>
              </a:solidFill>
            </a:rPr>
            <a:t>Des </a:t>
          </a:r>
          <a:r>
            <a:rPr lang="es-ES_tradnl" sz="1100" b="1" kern="1200" dirty="0" err="1" smtClean="0">
              <a:solidFill>
                <a:schemeClr val="accent1"/>
              </a:solidFill>
            </a:rPr>
            <a:t>méthodes</a:t>
          </a:r>
          <a:r>
            <a:rPr lang="es-ES_tradnl" sz="1100" b="1" kern="1200" dirty="0" smtClean="0">
              <a:solidFill>
                <a:schemeClr val="accent1"/>
              </a:solidFill>
            </a:rPr>
            <a:t> </a:t>
          </a:r>
          <a:r>
            <a:rPr lang="es-ES_tradnl" sz="1100" b="1" kern="1200" dirty="0" err="1" smtClean="0">
              <a:solidFill>
                <a:schemeClr val="accent1"/>
              </a:solidFill>
            </a:rPr>
            <a:t>pédagogiques</a:t>
          </a:r>
          <a:r>
            <a:rPr lang="es-ES_tradnl" sz="1100" b="1" kern="1200" dirty="0" smtClean="0">
              <a:solidFill>
                <a:schemeClr val="accent1"/>
              </a:solidFill>
            </a:rPr>
            <a:t> </a:t>
          </a:r>
          <a:r>
            <a:rPr lang="es-ES_tradnl" sz="1100" b="1" kern="1200" dirty="0" err="1" smtClean="0">
              <a:solidFill>
                <a:schemeClr val="accent1"/>
              </a:solidFill>
            </a:rPr>
            <a:t>nouvelles</a:t>
          </a:r>
          <a:r>
            <a:rPr lang="es-ES_tradnl" sz="1100" b="1" kern="1200" dirty="0" smtClean="0">
              <a:solidFill>
                <a:schemeClr val="accent1"/>
              </a:solidFill>
            </a:rPr>
            <a:t>, </a:t>
          </a:r>
          <a:r>
            <a:rPr lang="es-ES_tradnl" sz="1100" b="1" kern="1200" dirty="0" err="1" smtClean="0">
              <a:solidFill>
                <a:schemeClr val="accent1"/>
              </a:solidFill>
            </a:rPr>
            <a:t>expérimentées</a:t>
          </a:r>
          <a:r>
            <a:rPr lang="es-ES_tradnl" sz="1100" b="1" kern="1200" dirty="0" smtClean="0">
              <a:solidFill>
                <a:schemeClr val="accent1"/>
              </a:solidFill>
            </a:rPr>
            <a:t> </a:t>
          </a:r>
          <a:r>
            <a:rPr lang="es-ES_tradnl" sz="1100" b="1" kern="1200" dirty="0" err="1" smtClean="0">
              <a:solidFill>
                <a:schemeClr val="accent1"/>
              </a:solidFill>
            </a:rPr>
            <a:t>avec</a:t>
          </a:r>
          <a:r>
            <a:rPr lang="es-ES_tradnl" sz="1100" b="1" kern="1200" dirty="0" smtClean="0">
              <a:solidFill>
                <a:schemeClr val="accent1"/>
              </a:solidFill>
            </a:rPr>
            <a:t> </a:t>
          </a:r>
          <a:r>
            <a:rPr lang="es-ES_tradnl" sz="1100" b="1" kern="1200" dirty="0" err="1" smtClean="0">
              <a:solidFill>
                <a:schemeClr val="accent1"/>
              </a:solidFill>
            </a:rPr>
            <a:t>succès</a:t>
          </a:r>
          <a:r>
            <a:rPr lang="es-ES_tradnl" sz="1100" b="1" kern="1200" dirty="0" smtClean="0">
              <a:solidFill>
                <a:schemeClr val="accent1"/>
              </a:solidFill>
            </a:rPr>
            <a:t> </a:t>
          </a:r>
          <a:r>
            <a:rPr lang="es-ES_tradnl" sz="1100" b="1" kern="1200" dirty="0" err="1" smtClean="0">
              <a:solidFill>
                <a:schemeClr val="accent1"/>
              </a:solidFill>
            </a:rPr>
            <a:t>au</a:t>
          </a:r>
          <a:r>
            <a:rPr lang="es-ES_tradnl" sz="1100" b="1" kern="1200" dirty="0" smtClean="0">
              <a:solidFill>
                <a:schemeClr val="accent1"/>
              </a:solidFill>
            </a:rPr>
            <a:t> </a:t>
          </a:r>
          <a:r>
            <a:rPr lang="es-ES_tradnl" sz="1100" b="1" kern="1200" dirty="0" err="1" smtClean="0">
              <a:solidFill>
                <a:schemeClr val="accent1"/>
              </a:solidFill>
            </a:rPr>
            <a:t>collège</a:t>
          </a:r>
          <a:r>
            <a:rPr lang="es-ES_tradnl" sz="1100" b="1" kern="1200" dirty="0" smtClean="0">
              <a:solidFill>
                <a:schemeClr val="accent1"/>
              </a:solidFill>
            </a:rPr>
            <a:t> et </a:t>
          </a:r>
          <a:r>
            <a:rPr lang="es-ES_tradnl" sz="1100" b="1" kern="1200" dirty="0" err="1" smtClean="0">
              <a:solidFill>
                <a:schemeClr val="accent1"/>
              </a:solidFill>
            </a:rPr>
            <a:t>au</a:t>
          </a:r>
          <a:r>
            <a:rPr lang="es-ES_tradnl" sz="1100" b="1" kern="1200" dirty="0" smtClean="0">
              <a:solidFill>
                <a:schemeClr val="accent1"/>
              </a:solidFill>
            </a:rPr>
            <a:t> </a:t>
          </a:r>
          <a:r>
            <a:rPr lang="es-ES_tradnl" sz="1100" b="1" kern="1200" dirty="0" err="1" smtClean="0">
              <a:solidFill>
                <a:schemeClr val="accent1"/>
              </a:solidFill>
            </a:rPr>
            <a:t>lycée</a:t>
          </a:r>
          <a:r>
            <a:rPr lang="es-ES_tradnl" sz="1100" b="1" kern="1200" dirty="0" smtClean="0">
              <a:solidFill>
                <a:schemeClr val="accent1"/>
              </a:solidFill>
            </a:rPr>
            <a:t> et </a:t>
          </a:r>
          <a:r>
            <a:rPr lang="es-ES_tradnl" sz="1100" b="1" kern="1200" dirty="0" err="1" smtClean="0">
              <a:solidFill>
                <a:schemeClr val="accent1"/>
              </a:solidFill>
            </a:rPr>
            <a:t>dédiées</a:t>
          </a:r>
          <a:r>
            <a:rPr lang="es-ES_tradnl" sz="1100" b="1" kern="1200" dirty="0" smtClean="0">
              <a:solidFill>
                <a:schemeClr val="accent1"/>
              </a:solidFill>
            </a:rPr>
            <a:t> </a:t>
          </a:r>
          <a:r>
            <a:rPr lang="es-ES_tradnl" sz="1100" b="1" kern="1200" dirty="0" err="1" smtClean="0">
              <a:solidFill>
                <a:schemeClr val="accent1"/>
              </a:solidFill>
            </a:rPr>
            <a:t>à</a:t>
          </a:r>
          <a:r>
            <a:rPr lang="es-ES_tradnl" sz="1100" b="1" kern="1200" dirty="0" smtClean="0">
              <a:solidFill>
                <a:schemeClr val="accent1"/>
              </a:solidFill>
            </a:rPr>
            <a:t> la </a:t>
          </a:r>
          <a:r>
            <a:rPr lang="es-ES_tradnl" sz="1100" b="1" kern="1200" dirty="0" err="1" smtClean="0">
              <a:solidFill>
                <a:schemeClr val="accent1"/>
              </a:solidFill>
            </a:rPr>
            <a:t>réussite</a:t>
          </a:r>
          <a:r>
            <a:rPr lang="es-ES_tradnl" sz="1100" b="1" kern="1200" dirty="0" smtClean="0">
              <a:solidFill>
                <a:schemeClr val="accent1"/>
              </a:solidFill>
            </a:rPr>
            <a:t> des </a:t>
          </a:r>
          <a:r>
            <a:rPr lang="es-ES_tradnl" sz="1100" b="1" kern="1200" dirty="0" err="1" smtClean="0">
              <a:solidFill>
                <a:schemeClr val="accent1"/>
              </a:solidFill>
            </a:rPr>
            <a:t>élèves</a:t>
          </a:r>
          <a:r>
            <a:rPr lang="es-ES_tradnl" sz="1100" b="1" kern="1200" dirty="0" smtClean="0">
              <a:solidFill>
                <a:schemeClr val="accent1"/>
              </a:solidFill>
            </a:rPr>
            <a:t>, </a:t>
          </a:r>
          <a:r>
            <a:rPr lang="es-ES_tradnl" sz="1100" b="1" kern="1200" dirty="0" err="1" smtClean="0">
              <a:solidFill>
                <a:schemeClr val="accent1"/>
              </a:solidFill>
            </a:rPr>
            <a:t>dans</a:t>
          </a:r>
          <a:r>
            <a:rPr lang="es-ES_tradnl" sz="1100" b="1" kern="1200" dirty="0" smtClean="0">
              <a:solidFill>
                <a:schemeClr val="accent1"/>
              </a:solidFill>
            </a:rPr>
            <a:t> le cadre des </a:t>
          </a:r>
          <a:r>
            <a:rPr lang="es-ES_tradnl" sz="1100" b="1" kern="1200" dirty="0" err="1" smtClean="0">
              <a:solidFill>
                <a:schemeClr val="accent1"/>
              </a:solidFill>
            </a:rPr>
            <a:t>programmes</a:t>
          </a:r>
          <a:r>
            <a:rPr lang="es-ES_tradnl" sz="1100" b="1" kern="1200" dirty="0" smtClean="0">
              <a:solidFill>
                <a:schemeClr val="accent1"/>
              </a:solidFill>
            </a:rPr>
            <a:t> </a:t>
          </a:r>
          <a:r>
            <a:rPr lang="es-ES_tradnl" sz="1100" b="1" kern="1200" dirty="0" err="1" smtClean="0">
              <a:solidFill>
                <a:schemeClr val="accent1"/>
              </a:solidFill>
            </a:rPr>
            <a:t>officiels</a:t>
          </a:r>
          <a:r>
            <a:rPr lang="es-ES_tradnl" sz="1100" b="1" kern="1200" dirty="0" smtClean="0">
              <a:solidFill>
                <a:schemeClr val="accent1"/>
              </a:solidFill>
            </a:rPr>
            <a:t>. </a:t>
          </a:r>
          <a:r>
            <a:rPr lang="es-ES_tradnl" sz="1100" b="0" kern="1200" dirty="0" smtClean="0">
              <a:solidFill>
                <a:schemeClr val="tx1"/>
              </a:solidFill>
            </a:rPr>
            <a:t>Ces </a:t>
          </a:r>
          <a:r>
            <a:rPr lang="es-ES_tradnl" sz="1100" b="0" kern="1200" dirty="0" err="1" smtClean="0">
              <a:solidFill>
                <a:schemeClr val="tx1"/>
              </a:solidFill>
            </a:rPr>
            <a:t>méthodes</a:t>
          </a:r>
          <a:r>
            <a:rPr lang="es-ES_tradnl" sz="1100" b="0" kern="1200" dirty="0" smtClean="0">
              <a:solidFill>
                <a:schemeClr val="tx1"/>
              </a:solidFill>
            </a:rPr>
            <a:t> </a:t>
          </a:r>
          <a:r>
            <a:rPr lang="es-ES_tradnl" sz="1100" b="0" kern="1200" dirty="0" err="1" smtClean="0">
              <a:solidFill>
                <a:schemeClr val="tx1"/>
              </a:solidFill>
            </a:rPr>
            <a:t>favorisent</a:t>
          </a:r>
          <a:r>
            <a:rPr lang="es-ES_tradnl" sz="1100" b="0" kern="1200" dirty="0" smtClean="0">
              <a:solidFill>
                <a:schemeClr val="tx1"/>
              </a:solidFill>
            </a:rPr>
            <a:t> </a:t>
          </a:r>
          <a:r>
            <a:rPr lang="es-ES_tradnl" sz="1100" b="0" kern="1200" dirty="0" err="1" smtClean="0">
              <a:solidFill>
                <a:schemeClr val="tx1"/>
              </a:solidFill>
            </a:rPr>
            <a:t>l’autonomie</a:t>
          </a:r>
          <a:r>
            <a:rPr lang="es-ES_tradnl" sz="1100" b="0" kern="1200" dirty="0" smtClean="0">
              <a:solidFill>
                <a:schemeClr val="tx1"/>
              </a:solidFill>
            </a:rPr>
            <a:t>, </a:t>
          </a:r>
          <a:r>
            <a:rPr lang="es-ES_tradnl" sz="1100" b="0" kern="1200" dirty="0" err="1" smtClean="0">
              <a:solidFill>
                <a:schemeClr val="tx1"/>
              </a:solidFill>
            </a:rPr>
            <a:t>l’articulation</a:t>
          </a:r>
          <a:r>
            <a:rPr lang="es-ES_tradnl" sz="1100" b="0" kern="1200" dirty="0" smtClean="0">
              <a:solidFill>
                <a:schemeClr val="tx1"/>
              </a:solidFill>
            </a:rPr>
            <a:t> entre le </a:t>
          </a:r>
          <a:r>
            <a:rPr lang="es-ES_tradnl" sz="1100" b="0" kern="1200" dirty="0" err="1" smtClean="0">
              <a:solidFill>
                <a:schemeClr val="tx1"/>
              </a:solidFill>
            </a:rPr>
            <a:t>travail</a:t>
          </a:r>
          <a:r>
            <a:rPr lang="es-ES_tradnl" sz="1100" b="0" kern="1200" dirty="0" smtClean="0">
              <a:solidFill>
                <a:schemeClr val="tx1"/>
              </a:solidFill>
            </a:rPr>
            <a:t> </a:t>
          </a:r>
          <a:r>
            <a:rPr lang="es-ES_tradnl" sz="1100" b="0" kern="1200" dirty="0" err="1" smtClean="0">
              <a:solidFill>
                <a:schemeClr val="tx1"/>
              </a:solidFill>
            </a:rPr>
            <a:t>individuel</a:t>
          </a:r>
          <a:r>
            <a:rPr lang="es-ES_tradnl" sz="1100" b="0" kern="1200" dirty="0" smtClean="0">
              <a:solidFill>
                <a:schemeClr val="tx1"/>
              </a:solidFill>
            </a:rPr>
            <a:t> et </a:t>
          </a:r>
          <a:r>
            <a:rPr lang="es-ES_tradnl" sz="1100" b="0" kern="1200" dirty="0" err="1" smtClean="0">
              <a:solidFill>
                <a:schemeClr val="tx1"/>
              </a:solidFill>
            </a:rPr>
            <a:t>collectif</a:t>
          </a:r>
          <a:r>
            <a:rPr lang="es-ES_tradnl" sz="1100" b="0" kern="1200" dirty="0" smtClean="0">
              <a:solidFill>
                <a:schemeClr val="tx1"/>
              </a:solidFill>
            </a:rPr>
            <a:t>, </a:t>
          </a:r>
          <a:r>
            <a:rPr lang="es-ES_tradnl" sz="1100" b="0" kern="1200" dirty="0" err="1" smtClean="0">
              <a:solidFill>
                <a:schemeClr val="tx1"/>
              </a:solidFill>
            </a:rPr>
            <a:t>l’ouverture</a:t>
          </a:r>
          <a:r>
            <a:rPr lang="es-ES_tradnl" sz="1100" b="0" kern="1200" dirty="0" smtClean="0">
              <a:solidFill>
                <a:schemeClr val="tx1"/>
              </a:solidFill>
            </a:rPr>
            <a:t> sur le monde</a:t>
          </a:r>
          <a:r>
            <a:rPr lang="fr-FR" sz="1100" b="0" kern="1200" dirty="0" smtClean="0">
              <a:solidFill>
                <a:schemeClr val="tx1"/>
              </a:solidFill>
            </a:rPr>
            <a:t>, l’expression personnelle et la mise en place de projets fédérateurs et interdisciplinaires.</a:t>
          </a:r>
          <a:endParaRPr lang="fr-FR" sz="1100" b="0" kern="1200" dirty="0">
            <a:solidFill>
              <a:schemeClr val="tx1"/>
            </a:solidFill>
          </a:endParaRPr>
        </a:p>
      </dsp:txBody>
      <dsp:txXfrm>
        <a:off x="938150" y="95770"/>
        <a:ext cx="3478399" cy="1222438"/>
      </dsp:txXfrm>
    </dsp:sp>
    <dsp:sp modelId="{59783127-2CBD-4EBB-9BCD-19CB926DA1DC}">
      <dsp:nvSpPr>
        <dsp:cNvPr id="0" name=""/>
        <dsp:cNvSpPr/>
      </dsp:nvSpPr>
      <dsp:spPr>
        <a:xfrm>
          <a:off x="872698" y="1318209"/>
          <a:ext cx="349079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6435FE-A8E2-47B4-B241-8E8F4862CB7B}">
      <dsp:nvSpPr>
        <dsp:cNvPr id="0" name=""/>
        <dsp:cNvSpPr/>
      </dsp:nvSpPr>
      <dsp:spPr>
        <a:xfrm>
          <a:off x="938150" y="1413980"/>
          <a:ext cx="3425341" cy="1082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es-ES_tradnl" sz="1100" b="1" kern="1200" dirty="0" smtClean="0">
              <a:solidFill>
                <a:schemeClr val="accent1"/>
              </a:solidFill>
            </a:rPr>
            <a:t>Un </a:t>
          </a:r>
          <a:r>
            <a:rPr lang="es-ES_tradnl" sz="1100" b="1" kern="1200" dirty="0" err="1" smtClean="0">
              <a:solidFill>
                <a:schemeClr val="accent1"/>
              </a:solidFill>
            </a:rPr>
            <a:t>accompagnement</a:t>
          </a:r>
          <a:r>
            <a:rPr lang="es-ES_tradnl" sz="1100" b="1" kern="1200" dirty="0" smtClean="0">
              <a:solidFill>
                <a:schemeClr val="accent1"/>
              </a:solidFill>
            </a:rPr>
            <a:t> </a:t>
          </a:r>
          <a:r>
            <a:rPr lang="es-ES_tradnl" sz="1100" b="1" kern="1200" dirty="0" err="1" smtClean="0">
              <a:solidFill>
                <a:schemeClr val="accent1"/>
              </a:solidFill>
            </a:rPr>
            <a:t>personnalisé</a:t>
          </a:r>
          <a:r>
            <a:rPr lang="es-ES_tradnl" sz="1100" b="1" kern="1200" dirty="0" smtClean="0">
              <a:solidFill>
                <a:schemeClr val="accent1"/>
              </a:solidFill>
            </a:rPr>
            <a:t> </a:t>
          </a:r>
          <a:r>
            <a:rPr lang="es-ES_tradnl" sz="1100" b="1" kern="1200" dirty="0" err="1" smtClean="0">
              <a:solidFill>
                <a:schemeClr val="accent1"/>
              </a:solidFill>
            </a:rPr>
            <a:t>pour</a:t>
          </a:r>
          <a:r>
            <a:rPr lang="es-ES_tradnl" sz="1100" b="1" kern="1200" dirty="0" smtClean="0">
              <a:solidFill>
                <a:schemeClr val="accent1"/>
              </a:solidFill>
            </a:rPr>
            <a:t> </a:t>
          </a:r>
          <a:r>
            <a:rPr lang="es-ES_tradnl" sz="1100" b="1" kern="1200" dirty="0" err="1" smtClean="0">
              <a:solidFill>
                <a:schemeClr val="accent1"/>
              </a:solidFill>
            </a:rPr>
            <a:t>adapter</a:t>
          </a:r>
          <a:r>
            <a:rPr lang="es-ES_tradnl" sz="1100" b="1" kern="1200" dirty="0" smtClean="0">
              <a:solidFill>
                <a:schemeClr val="accent1"/>
              </a:solidFill>
            </a:rPr>
            <a:t> les </a:t>
          </a:r>
          <a:r>
            <a:rPr lang="es-ES_tradnl" sz="1100" b="1" kern="1200" dirty="0" err="1" smtClean="0">
              <a:solidFill>
                <a:schemeClr val="accent1"/>
              </a:solidFill>
            </a:rPr>
            <a:t>parcours</a:t>
          </a:r>
          <a:r>
            <a:rPr lang="es-ES_tradnl" sz="1100" b="1" kern="1200" dirty="0" smtClean="0">
              <a:solidFill>
                <a:schemeClr val="accent1"/>
              </a:solidFill>
            </a:rPr>
            <a:t> </a:t>
          </a:r>
          <a:r>
            <a:rPr lang="es-ES_tradnl" sz="1100" b="1" kern="1200" dirty="0" err="1" smtClean="0">
              <a:solidFill>
                <a:schemeClr val="accent1"/>
              </a:solidFill>
            </a:rPr>
            <a:t>scolaires</a:t>
          </a:r>
          <a:r>
            <a:rPr lang="es-ES_tradnl" sz="1100" b="1" kern="1200" dirty="0" smtClean="0">
              <a:solidFill>
                <a:schemeClr val="accent1"/>
              </a:solidFill>
            </a:rPr>
            <a:t> et </a:t>
          </a:r>
          <a:r>
            <a:rPr lang="es-ES_tradnl" sz="1100" b="1" kern="1200" dirty="0" err="1" smtClean="0">
              <a:solidFill>
                <a:schemeClr val="accent1"/>
              </a:solidFill>
            </a:rPr>
            <a:t>aider</a:t>
          </a:r>
          <a:r>
            <a:rPr lang="es-ES_tradnl" sz="1100" b="1" kern="1200" dirty="0" smtClean="0">
              <a:solidFill>
                <a:schemeClr val="accent1"/>
              </a:solidFill>
            </a:rPr>
            <a:t> à </a:t>
          </a:r>
          <a:r>
            <a:rPr lang="es-ES_tradnl" sz="1100" b="1" kern="1200" dirty="0" err="1" smtClean="0">
              <a:solidFill>
                <a:schemeClr val="accent1"/>
              </a:solidFill>
            </a:rPr>
            <a:t>l’orientation</a:t>
          </a:r>
          <a:r>
            <a:rPr lang="es-ES_tradnl" sz="1100" b="1" kern="1200" dirty="0" smtClean="0">
              <a:solidFill>
                <a:schemeClr val="accent1"/>
              </a:solidFill>
            </a:rPr>
            <a:t>.</a:t>
          </a:r>
          <a:r>
            <a:rPr lang="es-ES_tradnl" sz="1100" b="0" kern="1200" dirty="0" smtClean="0">
              <a:solidFill>
                <a:schemeClr val="accent6"/>
              </a:solidFill>
            </a:rPr>
            <a:t> </a:t>
          </a:r>
          <a:r>
            <a:rPr lang="fr-FR" sz="1100" b="0" kern="1200" dirty="0" smtClean="0">
              <a:solidFill>
                <a:schemeClr val="tx1"/>
              </a:solidFill>
            </a:rPr>
            <a:t>Le fonctionnement de cette classe repose sur l’engagement d’une équipe d’enseignants mobilisée autour de la mise en place de parcours personnalisés et adaptés au rythme d’apprentissage de chaque élève.</a:t>
          </a:r>
        </a:p>
      </dsp:txBody>
      <dsp:txXfrm>
        <a:off x="938150" y="1413980"/>
        <a:ext cx="3425341" cy="1082632"/>
      </dsp:txXfrm>
    </dsp:sp>
    <dsp:sp modelId="{09CE171D-E074-4F14-90E1-C125C7429585}">
      <dsp:nvSpPr>
        <dsp:cNvPr id="0" name=""/>
        <dsp:cNvSpPr/>
      </dsp:nvSpPr>
      <dsp:spPr>
        <a:xfrm>
          <a:off x="872698" y="2496613"/>
          <a:ext cx="349079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EEFD37-E053-4061-B75B-5D7ACC02281D}">
      <dsp:nvSpPr>
        <dsp:cNvPr id="0" name=""/>
        <dsp:cNvSpPr/>
      </dsp:nvSpPr>
      <dsp:spPr>
        <a:xfrm>
          <a:off x="938150" y="2592384"/>
          <a:ext cx="3425786" cy="1416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es-ES_tradnl" sz="1000" b="1" kern="1200" dirty="0" err="1" smtClean="0">
              <a:solidFill>
                <a:schemeClr val="accent1"/>
              </a:solidFill>
              <a:latin typeface="+mn-lt"/>
            </a:rPr>
            <a:t>L</a:t>
          </a:r>
          <a:r>
            <a:rPr lang="es-ES_tradnl" sz="1100" b="1" kern="1200" dirty="0" err="1" smtClean="0">
              <a:solidFill>
                <a:schemeClr val="accent1"/>
              </a:solidFill>
              <a:latin typeface="+mn-lt"/>
            </a:rPr>
            <a:t>’utilisation</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systématique</a:t>
          </a:r>
          <a:r>
            <a:rPr lang="es-ES_tradnl" sz="1100" b="1" kern="1200" dirty="0" smtClean="0">
              <a:solidFill>
                <a:schemeClr val="accent1"/>
              </a:solidFill>
              <a:latin typeface="+mn-lt"/>
            </a:rPr>
            <a:t> des </a:t>
          </a:r>
          <a:r>
            <a:rPr lang="es-ES_tradnl" sz="1100" b="1" kern="1200" dirty="0" err="1" smtClean="0">
              <a:solidFill>
                <a:schemeClr val="accent1"/>
              </a:solidFill>
              <a:latin typeface="+mn-lt"/>
            </a:rPr>
            <a:t>nouveaux</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outils</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numériques</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tableaux</a:t>
          </a:r>
          <a:r>
            <a:rPr lang="es-ES_tradnl" sz="1100" b="1" kern="1200" dirty="0" smtClean="0">
              <a:solidFill>
                <a:schemeClr val="accent1"/>
              </a:solidFill>
              <a:latin typeface="+mn-lt"/>
            </a:rPr>
            <a:t> et </a:t>
          </a:r>
          <a:r>
            <a:rPr lang="es-ES_tradnl" sz="1100" b="1" kern="1200" dirty="0" err="1" smtClean="0">
              <a:solidFill>
                <a:schemeClr val="accent1"/>
              </a:solidFill>
              <a:latin typeface="+mn-lt"/>
            </a:rPr>
            <a:t>tablettes</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numériques</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lecteurs</a:t>
          </a:r>
          <a:r>
            <a:rPr lang="es-ES_tradnl" sz="1100" b="1" kern="1200" dirty="0" smtClean="0">
              <a:solidFill>
                <a:schemeClr val="accent1"/>
              </a:solidFill>
              <a:latin typeface="+mn-lt"/>
            </a:rPr>
            <a:t> MP4, </a:t>
          </a:r>
          <a:r>
            <a:rPr lang="es-ES_tradnl" sz="1100" b="1" kern="1200" dirty="0" err="1" smtClean="0">
              <a:solidFill>
                <a:schemeClr val="accent1"/>
              </a:solidFill>
              <a:latin typeface="+mn-lt"/>
            </a:rPr>
            <a:t>salle</a:t>
          </a:r>
          <a:r>
            <a:rPr lang="es-ES_tradnl" sz="1100" b="1" kern="1200" dirty="0" smtClean="0">
              <a:solidFill>
                <a:schemeClr val="accent1"/>
              </a:solidFill>
              <a:latin typeface="+mn-lt"/>
            </a:rPr>
            <a:t> </a:t>
          </a:r>
          <a:r>
            <a:rPr lang="es-ES_tradnl" sz="1100" b="1" kern="1200" dirty="0" err="1" smtClean="0">
              <a:solidFill>
                <a:schemeClr val="accent1"/>
              </a:solidFill>
              <a:latin typeface="+mn-lt"/>
            </a:rPr>
            <a:t>équipée</a:t>
          </a:r>
          <a:r>
            <a:rPr lang="es-ES_tradnl" sz="1100" b="1" kern="1200" dirty="0" smtClean="0">
              <a:solidFill>
                <a:schemeClr val="accent1"/>
              </a:solidFill>
              <a:latin typeface="+mn-lt"/>
            </a:rPr>
            <a:t> de PC …). </a:t>
          </a:r>
          <a:r>
            <a:rPr lang="fr-FR" sz="1100" b="0" i="0" kern="1200" dirty="0" smtClean="0">
              <a:solidFill>
                <a:schemeClr val="tx1"/>
              </a:solidFill>
              <a:latin typeface="+mn-lt"/>
            </a:rPr>
            <a:t>Enjeu majeur du monde contemporain, la maîtrise des nouvelles technologies doit permettre aux élèves d’améliorer leurs techniques d’apprentissage, d’approfondir leurs connaissances et de produire des travaux sous des formes variées et adaptées à notre société.</a:t>
          </a:r>
          <a:endParaRPr lang="fr-FR" sz="1100" b="0" kern="1200" dirty="0">
            <a:solidFill>
              <a:schemeClr val="tx1"/>
            </a:solidFill>
            <a:latin typeface="+mn-lt"/>
          </a:endParaRPr>
        </a:p>
      </dsp:txBody>
      <dsp:txXfrm>
        <a:off x="938150" y="2592384"/>
        <a:ext cx="3425786" cy="1416470"/>
      </dsp:txXfrm>
    </dsp:sp>
    <dsp:sp modelId="{E9A7AEAE-6750-437C-AF5A-C936AFEC11F1}">
      <dsp:nvSpPr>
        <dsp:cNvPr id="0" name=""/>
        <dsp:cNvSpPr/>
      </dsp:nvSpPr>
      <dsp:spPr>
        <a:xfrm>
          <a:off x="872698" y="4008854"/>
          <a:ext cx="349079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6A8E66-1649-42E2-BEA1-613A717F3640}">
      <dsp:nvSpPr>
        <dsp:cNvPr id="0" name=""/>
        <dsp:cNvSpPr/>
      </dsp:nvSpPr>
      <dsp:spPr>
        <a:xfrm>
          <a:off x="938150" y="4104625"/>
          <a:ext cx="3425341" cy="1279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es-ES_tradnl" sz="1100" b="1" kern="1200" dirty="0" err="1" smtClean="0">
              <a:solidFill>
                <a:schemeClr val="accent1"/>
              </a:solidFill>
            </a:rPr>
            <a:t>L’évaluation</a:t>
          </a:r>
          <a:r>
            <a:rPr lang="es-ES_tradnl" sz="1100" b="1" kern="1200" dirty="0" smtClean="0">
              <a:solidFill>
                <a:schemeClr val="accent1"/>
              </a:solidFill>
            </a:rPr>
            <a:t> par </a:t>
          </a:r>
          <a:r>
            <a:rPr lang="es-ES_tradnl" sz="1100" b="1" kern="1200" dirty="0" err="1" smtClean="0">
              <a:solidFill>
                <a:schemeClr val="accent1"/>
              </a:solidFill>
            </a:rPr>
            <a:t>compétences</a:t>
          </a:r>
          <a:r>
            <a:rPr lang="es-ES_tradnl" sz="1100" b="1" kern="1200" dirty="0" smtClean="0">
              <a:solidFill>
                <a:schemeClr val="accent1"/>
              </a:solidFill>
            </a:rPr>
            <a:t> </a:t>
          </a:r>
          <a:r>
            <a:rPr lang="fr-FR" sz="1100" b="0" i="0" kern="1200" dirty="0" smtClean="0"/>
            <a:t>qui permet un suivi par discipline et de manière transversale de l'acquisition des connaissances et compétences attendues. En se référant à des attentes, une grille de progression et des critères d’évaluation préalablement définis, les élèves et leurs parents peuvent facilement mesurer le chemin accompli et les objectifs encore à atteindre.</a:t>
          </a:r>
          <a:endParaRPr lang="fr-FR" sz="1100" b="0" kern="1200" dirty="0">
            <a:solidFill>
              <a:schemeClr val="accent1"/>
            </a:solidFill>
          </a:endParaRPr>
        </a:p>
      </dsp:txBody>
      <dsp:txXfrm>
        <a:off x="938150" y="4104625"/>
        <a:ext cx="3425341" cy="1279805"/>
      </dsp:txXfrm>
    </dsp:sp>
    <dsp:sp modelId="{3018ABE1-097B-476E-ACE1-44998B48634E}">
      <dsp:nvSpPr>
        <dsp:cNvPr id="0" name=""/>
        <dsp:cNvSpPr/>
      </dsp:nvSpPr>
      <dsp:spPr>
        <a:xfrm>
          <a:off x="872698" y="5384431"/>
          <a:ext cx="349079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351425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167393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231233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100196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270277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247857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155935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373011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424557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359227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AD7BF-4DED-470B-8E74-3E97C305F7F1}" type="datetimeFigureOut">
              <a:rPr lang="fr-FR" smtClean="0"/>
              <a:pPr/>
              <a:t>18/06/2015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F51CA-D902-4D7C-A219-D6FA2223C881}" type="slidenum">
              <a:rPr lang="fr-FR" smtClean="0"/>
              <a:pPr/>
              <a:t>‹N°›</a:t>
            </a:fld>
            <a:endParaRPr lang="fr-FR"/>
          </a:p>
        </p:txBody>
      </p:sp>
    </p:spTree>
    <p:extLst>
      <p:ext uri="{BB962C8B-B14F-4D97-AF65-F5344CB8AC3E}">
        <p14:creationId xmlns:p14="http://schemas.microsoft.com/office/powerpoint/2010/main" val="377387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AD7BF-4DED-470B-8E74-3E97C305F7F1}" type="datetimeFigureOut">
              <a:rPr lang="fr-FR" smtClean="0"/>
              <a:pPr/>
              <a:t>18/06/2015</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F51CA-D902-4D7C-A219-D6FA2223C881}" type="slidenum">
              <a:rPr lang="fr-FR" smtClean="0"/>
              <a:pPr/>
              <a:t>‹N°›</a:t>
            </a:fld>
            <a:endParaRPr lang="fr-FR"/>
          </a:p>
        </p:txBody>
      </p:sp>
    </p:spTree>
    <p:extLst>
      <p:ext uri="{BB962C8B-B14F-4D97-AF65-F5344CB8AC3E}">
        <p14:creationId xmlns:p14="http://schemas.microsoft.com/office/powerpoint/2010/main" val="10143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blog.crdp-versailles.fr/classinnov/index.php/" TargetMode="Externa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2.png"/><Relationship Id="rId4" Type="http://schemas.openxmlformats.org/officeDocument/2006/relationships/diagramQuickStyle" Target="../diagrams/quickStyle1.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4218" y="304800"/>
            <a:ext cx="4038600" cy="5821363"/>
          </a:xfrm>
        </p:spPr>
        <p:txBody>
          <a:bodyPr>
            <a:normAutofit/>
          </a:bodyPr>
          <a:lstStyle/>
          <a:p>
            <a:pPr marL="0" indent="0">
              <a:buNone/>
            </a:pPr>
            <a:endParaRPr lang="es-ES_tradnl" sz="1400" dirty="0" smtClean="0">
              <a:latin typeface="Bell MT" panose="02020503060305020303" pitchFamily="18" charset="0"/>
            </a:endParaRPr>
          </a:p>
          <a:p>
            <a:pPr marL="0" indent="0">
              <a:buNone/>
            </a:pPr>
            <a:r>
              <a:rPr lang="es-ES_tradnl" sz="1400" b="1" dirty="0" smtClean="0">
                <a:latin typeface="Bell MT" panose="02020503060305020303" pitchFamily="18" charset="0"/>
              </a:rPr>
              <a:t>N         </a:t>
            </a:r>
          </a:p>
          <a:p>
            <a:pPr marL="0" indent="0">
              <a:buNone/>
            </a:pPr>
            <a:endParaRPr lang="es-ES_tradnl" sz="1400" b="1" dirty="0">
              <a:latin typeface="Bell MT" panose="02020503060305020303" pitchFamily="18" charset="0"/>
            </a:endParaRPr>
          </a:p>
          <a:p>
            <a:pPr marL="0" indent="0">
              <a:buNone/>
            </a:pPr>
            <a:r>
              <a:rPr lang="es-ES_tradnl" sz="1400" b="1" dirty="0" smtClean="0">
                <a:latin typeface="+mj-lt"/>
              </a:rPr>
              <a:t>Nos partenaires</a:t>
            </a:r>
            <a:endParaRPr lang="es-ES_tradnl" sz="1400" b="1" dirty="0">
              <a:latin typeface="+mj-lt"/>
            </a:endParaRPr>
          </a:p>
          <a:p>
            <a:pPr marL="0" indent="0">
              <a:buNone/>
            </a:pPr>
            <a:endParaRPr lang="es-ES_tradnl" sz="1400" dirty="0" smtClean="0">
              <a:latin typeface="+mj-lt"/>
            </a:endParaRPr>
          </a:p>
          <a:p>
            <a:pPr marL="0" indent="0">
              <a:buNone/>
            </a:pPr>
            <a:r>
              <a:rPr lang="es-ES_tradnl" sz="1400" dirty="0" smtClean="0">
                <a:latin typeface="+mj-lt"/>
              </a:rPr>
              <a:t>La MAE: </a:t>
            </a:r>
            <a:r>
              <a:rPr lang="es-ES_tradnl" sz="1400" dirty="0" err="1" smtClean="0">
                <a:latin typeface="+mj-lt"/>
              </a:rPr>
              <a:t>Mission</a:t>
            </a:r>
            <a:r>
              <a:rPr lang="es-ES_tradnl" sz="1400" dirty="0" smtClean="0">
                <a:latin typeface="+mj-lt"/>
              </a:rPr>
              <a:t> </a:t>
            </a:r>
            <a:r>
              <a:rPr lang="es-ES_tradnl" sz="1400" dirty="0" err="1" smtClean="0">
                <a:latin typeface="+mj-lt"/>
              </a:rPr>
              <a:t>d’Appui</a:t>
            </a:r>
            <a:r>
              <a:rPr lang="es-ES_tradnl" sz="1400" dirty="0" smtClean="0">
                <a:latin typeface="+mj-lt"/>
              </a:rPr>
              <a:t> </a:t>
            </a:r>
            <a:r>
              <a:rPr lang="es-ES_tradnl" sz="1400" dirty="0" err="1" smtClean="0">
                <a:latin typeface="+mj-lt"/>
              </a:rPr>
              <a:t>aux</a:t>
            </a:r>
            <a:r>
              <a:rPr lang="es-ES_tradnl" sz="1400" dirty="0" smtClean="0">
                <a:latin typeface="+mj-lt"/>
              </a:rPr>
              <a:t> </a:t>
            </a:r>
            <a:r>
              <a:rPr lang="es-ES_tradnl" sz="1400" dirty="0" err="1" smtClean="0">
                <a:latin typeface="+mj-lt"/>
              </a:rPr>
              <a:t>Expérimentations</a:t>
            </a:r>
            <a:r>
              <a:rPr lang="es-ES_tradnl" sz="1400" dirty="0" smtClean="0">
                <a:latin typeface="+mj-lt"/>
              </a:rPr>
              <a:t> de </a:t>
            </a:r>
            <a:r>
              <a:rPr lang="es-ES_tradnl" sz="1400" dirty="0" err="1" smtClean="0">
                <a:latin typeface="+mj-lt"/>
              </a:rPr>
              <a:t>l’Académie</a:t>
            </a:r>
            <a:r>
              <a:rPr lang="es-ES_tradnl" sz="1400" dirty="0" smtClean="0">
                <a:latin typeface="+mj-lt"/>
              </a:rPr>
              <a:t> de </a:t>
            </a:r>
            <a:r>
              <a:rPr lang="es-ES_tradnl" sz="1400" dirty="0" err="1" smtClean="0">
                <a:latin typeface="+mj-lt"/>
              </a:rPr>
              <a:t>Versailles</a:t>
            </a:r>
            <a:r>
              <a:rPr lang="es-ES_tradnl" sz="1400" dirty="0" smtClean="0">
                <a:latin typeface="+mj-lt"/>
              </a:rPr>
              <a:t> </a:t>
            </a:r>
            <a:r>
              <a:rPr lang="es-ES_tradnl" sz="1400" dirty="0" err="1" smtClean="0">
                <a:latin typeface="+mj-lt"/>
              </a:rPr>
              <a:t>qui</a:t>
            </a:r>
            <a:r>
              <a:rPr lang="es-ES_tradnl" sz="1400" dirty="0" smtClean="0">
                <a:latin typeface="+mj-lt"/>
              </a:rPr>
              <a:t> </a:t>
            </a:r>
            <a:r>
              <a:rPr lang="es-ES_tradnl" sz="1400" dirty="0" err="1" smtClean="0">
                <a:latin typeface="+mj-lt"/>
              </a:rPr>
              <a:t>coordonne</a:t>
            </a:r>
            <a:r>
              <a:rPr lang="es-ES_tradnl" sz="1400" dirty="0" smtClean="0">
                <a:latin typeface="+mj-lt"/>
              </a:rPr>
              <a:t> </a:t>
            </a:r>
            <a:r>
              <a:rPr lang="es-ES_tradnl" sz="1400" dirty="0" err="1" smtClean="0">
                <a:latin typeface="+mj-lt"/>
              </a:rPr>
              <a:t>tous</a:t>
            </a:r>
            <a:r>
              <a:rPr lang="es-ES_tradnl" sz="1400" dirty="0" smtClean="0">
                <a:latin typeface="+mj-lt"/>
              </a:rPr>
              <a:t> les </a:t>
            </a:r>
            <a:r>
              <a:rPr lang="es-ES_tradnl" sz="1400" dirty="0" err="1" smtClean="0">
                <a:latin typeface="+mj-lt"/>
              </a:rPr>
              <a:t>projets</a:t>
            </a:r>
            <a:r>
              <a:rPr lang="es-ES_tradnl" sz="1400" dirty="0" smtClean="0">
                <a:latin typeface="+mj-lt"/>
              </a:rPr>
              <a:t> </a:t>
            </a:r>
            <a:r>
              <a:rPr lang="es-ES_tradnl" sz="1400" dirty="0" err="1" smtClean="0">
                <a:latin typeface="+mj-lt"/>
              </a:rPr>
              <a:t>innovants</a:t>
            </a:r>
            <a:r>
              <a:rPr lang="es-ES_tradnl" sz="1400" dirty="0" smtClean="0">
                <a:latin typeface="+mj-lt"/>
              </a:rPr>
              <a:t> de </a:t>
            </a:r>
            <a:r>
              <a:rPr lang="es-ES_tradnl" sz="1400" dirty="0" err="1" smtClean="0">
                <a:latin typeface="+mj-lt"/>
              </a:rPr>
              <a:t>l’Académie</a:t>
            </a:r>
            <a:endParaRPr lang="es-ES_tradnl" sz="1400" dirty="0">
              <a:latin typeface="+mj-lt"/>
            </a:endParaRPr>
          </a:p>
          <a:p>
            <a:pPr marL="0" indent="0">
              <a:buNone/>
            </a:pPr>
            <a:endParaRPr lang="es-ES_tradnl" sz="1400" dirty="0" smtClean="0">
              <a:latin typeface="+mj-lt"/>
            </a:endParaRPr>
          </a:p>
          <a:p>
            <a:pPr marL="0" indent="0">
              <a:buNone/>
            </a:pPr>
            <a:r>
              <a:rPr lang="fr-FR" sz="1400" dirty="0" smtClean="0"/>
              <a:t>Olivier Francomme, chercheur en sciences de </a:t>
            </a:r>
            <a:r>
              <a:rPr lang="fr-FR" sz="1400" dirty="0" smtClean="0"/>
              <a:t>l’éducation, spécialiste de l’innovation pédagogique, Université </a:t>
            </a:r>
            <a:r>
              <a:rPr lang="fr-FR" sz="1400" dirty="0" smtClean="0"/>
              <a:t>de Picardie</a:t>
            </a:r>
          </a:p>
          <a:p>
            <a:pPr marL="0" indent="0">
              <a:buNone/>
            </a:pPr>
            <a:endParaRPr lang="fr-FR" sz="1400" dirty="0">
              <a:latin typeface="Bell MT" panose="02020503060305020303" pitchFamily="18" charset="0"/>
            </a:endParaRPr>
          </a:p>
          <a:p>
            <a:pPr marL="0" indent="0">
              <a:buNone/>
            </a:pPr>
            <a:r>
              <a:rPr lang="fr-FR" sz="1400" dirty="0"/>
              <a:t>Jean-Luc Berthier, spécialiste des neurosciences appliquées à l’éducation</a:t>
            </a:r>
            <a:endParaRPr lang="es-ES_tradnl" sz="1400" dirty="0"/>
          </a:p>
          <a:p>
            <a:pPr marL="0" indent="0">
              <a:buNone/>
            </a:pPr>
            <a:endParaRPr lang="es-ES_tradnl" sz="1400" dirty="0" smtClean="0">
              <a:latin typeface="Bell MT" panose="02020503060305020303" pitchFamily="18" charset="0"/>
            </a:endParaRPr>
          </a:p>
          <a:p>
            <a:pPr marL="0" indent="0">
              <a:buNone/>
            </a:pPr>
            <a:endParaRPr lang="es-ES_tradnl" sz="1400" dirty="0" smtClean="0">
              <a:latin typeface="Bell MT" panose="02020503060305020303" pitchFamily="18" charset="0"/>
            </a:endParaRPr>
          </a:p>
          <a:p>
            <a:pPr marL="0" indent="0">
              <a:buNone/>
            </a:pPr>
            <a:r>
              <a:rPr lang="es-ES_tradnl" sz="1400" dirty="0" smtClean="0">
                <a:latin typeface="Bell MT" panose="02020503060305020303" pitchFamily="18" charset="0"/>
              </a:rPr>
              <a:t>        </a:t>
            </a:r>
          </a:p>
          <a:p>
            <a:pPr marL="0" indent="0">
              <a:buNone/>
            </a:pPr>
            <a:r>
              <a:rPr lang="es-ES_tradnl" sz="1400" dirty="0" smtClean="0">
                <a:latin typeface="Bell MT" panose="02020503060305020303" pitchFamily="18" charset="0"/>
              </a:rPr>
              <a:t>          </a:t>
            </a:r>
          </a:p>
          <a:p>
            <a:pPr marL="0" indent="0">
              <a:buNone/>
            </a:pPr>
            <a:r>
              <a:rPr lang="es-ES_tradnl" sz="1400" b="1" dirty="0" err="1" smtClean="0">
                <a:latin typeface="+mj-lt"/>
              </a:rPr>
              <a:t>Contact</a:t>
            </a:r>
            <a:endParaRPr lang="es-ES_tradnl" sz="1400" b="1" dirty="0" smtClean="0">
              <a:latin typeface="+mj-lt"/>
            </a:endParaRPr>
          </a:p>
          <a:p>
            <a:pPr marL="0" indent="0">
              <a:buNone/>
            </a:pPr>
            <a:r>
              <a:rPr lang="es-ES_tradnl" sz="1400" dirty="0" smtClean="0">
                <a:latin typeface="+mj-lt"/>
                <a:hlinkClick r:id="rId2"/>
              </a:rPr>
              <a:t>http://blog.crdp-versailles.fr/classinnov/index.php/</a:t>
            </a:r>
            <a:endParaRPr lang="es-ES_tradnl" sz="1400" dirty="0" smtClean="0">
              <a:latin typeface="+mj-lt"/>
            </a:endParaRPr>
          </a:p>
          <a:p>
            <a:pPr marL="0" indent="0">
              <a:buNone/>
            </a:pPr>
            <a:r>
              <a:rPr lang="es-ES_tradnl" sz="1400" dirty="0" smtClean="0">
                <a:latin typeface="+mj-lt"/>
              </a:rPr>
              <a:t>classinnov@free.fr</a:t>
            </a:r>
          </a:p>
          <a:p>
            <a:pPr marL="0" indent="0">
              <a:buNone/>
            </a:pPr>
            <a:endParaRPr lang="es-ES_tradnl" sz="1400" b="1" dirty="0">
              <a:latin typeface="+mj-lt"/>
            </a:endParaRPr>
          </a:p>
          <a:p>
            <a:pPr marL="0" indent="0">
              <a:buNone/>
            </a:pPr>
            <a:endParaRPr lang="es-ES_tradnl" sz="1400" b="1" dirty="0" smtClean="0">
              <a:latin typeface="+mj-lt"/>
            </a:endParaRPr>
          </a:p>
          <a:p>
            <a:pPr marL="0" indent="0">
              <a:buNone/>
            </a:pPr>
            <a:endParaRPr lang="fr-FR" sz="1400" b="1" dirty="0">
              <a:latin typeface="+mj-lt"/>
            </a:endParaRPr>
          </a:p>
        </p:txBody>
      </p:sp>
      <p:pic>
        <p:nvPicPr>
          <p:cNvPr id="1026" name="Picture 2" descr="https://scontent-ams2-1.xx.fbcdn.net/hphotos-xat1/v/t1.0-9/11406679_877479892306593_9176109363187029968_n.png?oh=49213a84863bd0260c344308ce5dd1b1&amp;oe=55FD8A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669" y="152400"/>
            <a:ext cx="2968011" cy="13430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1611" t="8815" r="5809" b="14549"/>
          <a:stretch/>
        </p:blipFill>
        <p:spPr bwMode="auto">
          <a:xfrm>
            <a:off x="6934200" y="1324609"/>
            <a:ext cx="1942562" cy="1217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Grp="1" noChangeAspect="1" noChangeArrowheads="1"/>
          </p:cNvPicPr>
          <p:nvPr>
            <p:ph sz="half" idx="2"/>
          </p:nvPr>
        </p:nvPicPr>
        <p:blipFill rotWithShape="1">
          <a:blip r:embed="rId5" cstate="print">
            <a:extLst>
              <a:ext uri="{28A0092B-C50C-407E-A947-70E740481C1C}">
                <a14:useLocalDpi xmlns:a14="http://schemas.microsoft.com/office/drawing/2010/main" val="0"/>
              </a:ext>
            </a:extLst>
          </a:blip>
          <a:srcRect l="7123" t="11393" r="4024" b="12946"/>
          <a:stretch/>
        </p:blipFill>
        <p:spPr bwMode="auto">
          <a:xfrm>
            <a:off x="6629400" y="5943600"/>
            <a:ext cx="2369713" cy="734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1"/>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2010" t="14701" r="8153" b="15860"/>
          <a:stretch/>
        </p:blipFill>
        <p:spPr bwMode="auto">
          <a:xfrm>
            <a:off x="501866" y="381000"/>
            <a:ext cx="583418" cy="668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7508" t="15619" r="58416" b="15980"/>
          <a:stretch/>
        </p:blipFill>
        <p:spPr bwMode="auto">
          <a:xfrm>
            <a:off x="517519" y="4281154"/>
            <a:ext cx="651013" cy="671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Imag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4000" y="3018346"/>
            <a:ext cx="3810000" cy="2468054"/>
          </a:xfrm>
          <a:prstGeom prst="rect">
            <a:avLst/>
          </a:prstGeom>
        </p:spPr>
      </p:pic>
    </p:spTree>
    <p:extLst>
      <p:ext uri="{BB962C8B-B14F-4D97-AF65-F5344CB8AC3E}">
        <p14:creationId xmlns:p14="http://schemas.microsoft.com/office/powerpoint/2010/main" val="384199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3691979169"/>
              </p:ext>
            </p:extLst>
          </p:nvPr>
        </p:nvGraphicFramePr>
        <p:xfrm>
          <a:off x="4572000" y="1295400"/>
          <a:ext cx="441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261" t="13894" r="6775" b="16445"/>
          <a:stretch/>
        </p:blipFill>
        <p:spPr bwMode="auto">
          <a:xfrm>
            <a:off x="4957185" y="152400"/>
            <a:ext cx="28956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7174" t="54301" r="54534" b="9466"/>
          <a:stretch/>
        </p:blipFill>
        <p:spPr bwMode="auto">
          <a:xfrm>
            <a:off x="4639829" y="2835499"/>
            <a:ext cx="770371" cy="745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61444" t="58321" r="13468" b="8940"/>
          <a:stretch/>
        </p:blipFill>
        <p:spPr bwMode="auto">
          <a:xfrm>
            <a:off x="4639829" y="5597615"/>
            <a:ext cx="770371" cy="803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59089" t="15957" r="6052" b="52818"/>
          <a:stretch/>
        </p:blipFill>
        <p:spPr bwMode="auto">
          <a:xfrm>
            <a:off x="4648200" y="4267200"/>
            <a:ext cx="755115" cy="606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528" t="8371" r="58868" b="51934"/>
          <a:stretch/>
        </p:blipFill>
        <p:spPr bwMode="auto">
          <a:xfrm>
            <a:off x="4655820" y="1447800"/>
            <a:ext cx="754380"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1714" t="61659" r="16766" b="16713"/>
          <a:stretch/>
        </p:blipFill>
        <p:spPr bwMode="auto">
          <a:xfrm>
            <a:off x="648842" y="492784"/>
            <a:ext cx="2951480" cy="53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28600" y="1143000"/>
            <a:ext cx="4038600" cy="5478423"/>
          </a:xfrm>
          <a:prstGeom prst="rect">
            <a:avLst/>
          </a:prstGeom>
          <a:noFill/>
        </p:spPr>
        <p:txBody>
          <a:bodyPr wrap="square" rtlCol="0">
            <a:spAutoFit/>
          </a:bodyPr>
          <a:lstStyle/>
          <a:p>
            <a:pPr algn="just"/>
            <a:r>
              <a:rPr lang="es-ES_tradnl" sz="1200" dirty="0" err="1" smtClean="0">
                <a:solidFill>
                  <a:schemeClr val="tx2"/>
                </a:solidFill>
              </a:rPr>
              <a:t>Notre</a:t>
            </a:r>
            <a:r>
              <a:rPr lang="es-ES_tradnl" sz="1200" dirty="0" smtClean="0">
                <a:solidFill>
                  <a:schemeClr val="tx2"/>
                </a:solidFill>
              </a:rPr>
              <a:t> </a:t>
            </a:r>
            <a:r>
              <a:rPr lang="es-ES_tradnl" sz="1200" dirty="0" err="1" smtClean="0">
                <a:solidFill>
                  <a:schemeClr val="tx2"/>
                </a:solidFill>
              </a:rPr>
              <a:t>société</a:t>
            </a:r>
            <a:r>
              <a:rPr lang="es-ES_tradnl" sz="1200" dirty="0" smtClean="0">
                <a:solidFill>
                  <a:schemeClr val="tx2"/>
                </a:solidFill>
              </a:rPr>
              <a:t> </a:t>
            </a:r>
            <a:r>
              <a:rPr lang="es-ES_tradnl" sz="1200" dirty="0" err="1" smtClean="0">
                <a:solidFill>
                  <a:schemeClr val="tx2"/>
                </a:solidFill>
              </a:rPr>
              <a:t>évolue</a:t>
            </a:r>
            <a:r>
              <a:rPr lang="es-ES_tradnl" sz="1200" dirty="0" smtClean="0">
                <a:solidFill>
                  <a:schemeClr val="tx2"/>
                </a:solidFill>
              </a:rPr>
              <a:t> </a:t>
            </a:r>
            <a:r>
              <a:rPr lang="es-ES_tradnl" sz="1200" dirty="0" err="1" smtClean="0">
                <a:solidFill>
                  <a:schemeClr val="tx2"/>
                </a:solidFill>
              </a:rPr>
              <a:t>rapidement</a:t>
            </a:r>
            <a:r>
              <a:rPr lang="es-ES_tradnl" sz="1200" dirty="0" smtClean="0">
                <a:solidFill>
                  <a:schemeClr val="tx2"/>
                </a:solidFill>
              </a:rPr>
              <a:t> et </a:t>
            </a:r>
            <a:r>
              <a:rPr lang="es-ES_tradnl" sz="1200" dirty="0" err="1">
                <a:solidFill>
                  <a:schemeClr val="tx2"/>
                </a:solidFill>
              </a:rPr>
              <a:t>l’école</a:t>
            </a:r>
            <a:r>
              <a:rPr lang="es-ES_tradnl" sz="1200" dirty="0">
                <a:solidFill>
                  <a:schemeClr val="tx2"/>
                </a:solidFill>
              </a:rPr>
              <a:t> du 21ème </a:t>
            </a:r>
            <a:r>
              <a:rPr lang="es-ES_tradnl" sz="1200" dirty="0" err="1">
                <a:solidFill>
                  <a:schemeClr val="tx2"/>
                </a:solidFill>
              </a:rPr>
              <a:t>siècle</a:t>
            </a:r>
            <a:r>
              <a:rPr lang="es-ES_tradnl" sz="1200" dirty="0">
                <a:solidFill>
                  <a:schemeClr val="tx2"/>
                </a:solidFill>
              </a:rPr>
              <a:t> </a:t>
            </a:r>
            <a:r>
              <a:rPr lang="es-ES_tradnl" sz="1200" dirty="0" err="1" smtClean="0">
                <a:solidFill>
                  <a:schemeClr val="tx2"/>
                </a:solidFill>
              </a:rPr>
              <a:t>est</a:t>
            </a:r>
            <a:r>
              <a:rPr lang="es-ES_tradnl" sz="1200" dirty="0" smtClean="0">
                <a:solidFill>
                  <a:schemeClr val="tx2"/>
                </a:solidFill>
              </a:rPr>
              <a:t> </a:t>
            </a:r>
            <a:r>
              <a:rPr lang="es-ES_tradnl" sz="1200" dirty="0" err="1" smtClean="0">
                <a:solidFill>
                  <a:schemeClr val="tx2"/>
                </a:solidFill>
              </a:rPr>
              <a:t>appelée</a:t>
            </a:r>
            <a:r>
              <a:rPr lang="es-ES_tradnl" sz="1200" dirty="0" smtClean="0">
                <a:solidFill>
                  <a:schemeClr val="tx2"/>
                </a:solidFill>
              </a:rPr>
              <a:t> </a:t>
            </a:r>
            <a:r>
              <a:rPr lang="es-ES_tradnl" sz="1200" dirty="0" err="1" smtClean="0">
                <a:solidFill>
                  <a:schemeClr val="tx2"/>
                </a:solidFill>
              </a:rPr>
              <a:t>à</a:t>
            </a:r>
            <a:r>
              <a:rPr lang="es-ES_tradnl" sz="1200" dirty="0" smtClean="0">
                <a:solidFill>
                  <a:schemeClr val="tx2"/>
                </a:solidFill>
              </a:rPr>
              <a:t> </a:t>
            </a:r>
            <a:r>
              <a:rPr lang="es-ES_tradnl" sz="1200" dirty="0" err="1" smtClean="0">
                <a:solidFill>
                  <a:schemeClr val="tx2"/>
                </a:solidFill>
              </a:rPr>
              <a:t>relever</a:t>
            </a:r>
            <a:r>
              <a:rPr lang="es-ES_tradnl" sz="1200" dirty="0" smtClean="0">
                <a:solidFill>
                  <a:schemeClr val="tx2"/>
                </a:solidFill>
              </a:rPr>
              <a:t> de </a:t>
            </a:r>
            <a:r>
              <a:rPr lang="es-ES_tradnl" sz="1200" dirty="0" err="1">
                <a:solidFill>
                  <a:schemeClr val="tx2"/>
                </a:solidFill>
              </a:rPr>
              <a:t>nouveaux</a:t>
            </a:r>
            <a:r>
              <a:rPr lang="es-ES_tradnl" sz="1200" dirty="0">
                <a:solidFill>
                  <a:schemeClr val="tx2"/>
                </a:solidFill>
              </a:rPr>
              <a:t> </a:t>
            </a:r>
            <a:r>
              <a:rPr lang="es-ES_tradnl" sz="1200" dirty="0" err="1">
                <a:solidFill>
                  <a:schemeClr val="tx2"/>
                </a:solidFill>
              </a:rPr>
              <a:t>défis</a:t>
            </a:r>
            <a:r>
              <a:rPr lang="es-ES_tradnl" sz="1200" dirty="0">
                <a:solidFill>
                  <a:schemeClr val="tx2"/>
                </a:solidFill>
              </a:rPr>
              <a:t>. </a:t>
            </a:r>
            <a:r>
              <a:rPr lang="es-ES_tradnl" sz="1200" dirty="0" smtClean="0">
                <a:solidFill>
                  <a:schemeClr val="tx2"/>
                </a:solidFill>
              </a:rPr>
              <a:t>La </a:t>
            </a:r>
            <a:r>
              <a:rPr lang="es-ES_tradnl" sz="1200" dirty="0" err="1" smtClean="0">
                <a:solidFill>
                  <a:schemeClr val="tx2"/>
                </a:solidFill>
              </a:rPr>
              <a:t>créativité</a:t>
            </a:r>
            <a:r>
              <a:rPr lang="es-ES_tradnl" sz="1200" dirty="0" smtClean="0">
                <a:solidFill>
                  <a:schemeClr val="tx2"/>
                </a:solidFill>
              </a:rPr>
              <a:t>, la </a:t>
            </a:r>
            <a:r>
              <a:rPr lang="es-ES_tradnl" sz="1200" dirty="0" err="1" smtClean="0">
                <a:solidFill>
                  <a:schemeClr val="tx2"/>
                </a:solidFill>
              </a:rPr>
              <a:t>coopération</a:t>
            </a:r>
            <a:r>
              <a:rPr lang="es-ES_tradnl" sz="1200" dirty="0" smtClean="0">
                <a:solidFill>
                  <a:schemeClr val="tx2"/>
                </a:solidFill>
              </a:rPr>
              <a:t>, la </a:t>
            </a:r>
            <a:r>
              <a:rPr lang="es-ES_tradnl" sz="1200" dirty="0" err="1" smtClean="0">
                <a:solidFill>
                  <a:schemeClr val="tx2"/>
                </a:solidFill>
              </a:rPr>
              <a:t>maîtrise</a:t>
            </a:r>
            <a:r>
              <a:rPr lang="es-ES_tradnl" sz="1200" dirty="0" smtClean="0">
                <a:solidFill>
                  <a:schemeClr val="tx2"/>
                </a:solidFill>
              </a:rPr>
              <a:t> des </a:t>
            </a:r>
            <a:r>
              <a:rPr lang="es-ES_tradnl" sz="1200" dirty="0" err="1" smtClean="0">
                <a:solidFill>
                  <a:schemeClr val="tx2"/>
                </a:solidFill>
              </a:rPr>
              <a:t>technologies</a:t>
            </a:r>
            <a:r>
              <a:rPr lang="es-ES_tradnl" sz="1200" dirty="0" smtClean="0">
                <a:solidFill>
                  <a:schemeClr val="tx2"/>
                </a:solidFill>
              </a:rPr>
              <a:t> </a:t>
            </a:r>
            <a:r>
              <a:rPr lang="es-ES_tradnl" sz="1200" dirty="0" err="1" smtClean="0">
                <a:solidFill>
                  <a:schemeClr val="tx2"/>
                </a:solidFill>
              </a:rPr>
              <a:t>nouvelles</a:t>
            </a:r>
            <a:r>
              <a:rPr lang="es-ES_tradnl" sz="1200" dirty="0" smtClean="0">
                <a:solidFill>
                  <a:schemeClr val="tx2"/>
                </a:solidFill>
              </a:rPr>
              <a:t> </a:t>
            </a:r>
            <a:r>
              <a:rPr lang="es-ES_tradnl" sz="1200" dirty="0" err="1" smtClean="0">
                <a:solidFill>
                  <a:schemeClr val="tx2"/>
                </a:solidFill>
              </a:rPr>
              <a:t>doivent</a:t>
            </a:r>
            <a:r>
              <a:rPr lang="es-ES_tradnl" sz="1200" dirty="0" smtClean="0">
                <a:solidFill>
                  <a:schemeClr val="tx2"/>
                </a:solidFill>
              </a:rPr>
              <a:t> </a:t>
            </a:r>
            <a:r>
              <a:rPr lang="es-ES_tradnl" sz="1200" dirty="0" err="1" smtClean="0">
                <a:solidFill>
                  <a:schemeClr val="tx2"/>
                </a:solidFill>
              </a:rPr>
              <a:t>être</a:t>
            </a:r>
            <a:r>
              <a:rPr lang="es-ES_tradnl" sz="1200" dirty="0" smtClean="0">
                <a:solidFill>
                  <a:schemeClr val="tx2"/>
                </a:solidFill>
              </a:rPr>
              <a:t> les </a:t>
            </a:r>
            <a:r>
              <a:rPr lang="es-ES_tradnl" sz="1200" dirty="0" err="1" smtClean="0">
                <a:solidFill>
                  <a:schemeClr val="tx2"/>
                </a:solidFill>
              </a:rPr>
              <a:t>principes</a:t>
            </a:r>
            <a:r>
              <a:rPr lang="es-ES_tradnl" sz="1200" dirty="0" smtClean="0">
                <a:solidFill>
                  <a:schemeClr val="tx2"/>
                </a:solidFill>
              </a:rPr>
              <a:t> </a:t>
            </a:r>
            <a:r>
              <a:rPr lang="es-ES_tradnl" sz="1200" dirty="0" err="1" smtClean="0">
                <a:solidFill>
                  <a:schemeClr val="tx2"/>
                </a:solidFill>
              </a:rPr>
              <a:t>structurants</a:t>
            </a:r>
            <a:r>
              <a:rPr lang="es-ES_tradnl" sz="1200" dirty="0" smtClean="0">
                <a:solidFill>
                  <a:schemeClr val="tx2"/>
                </a:solidFill>
              </a:rPr>
              <a:t> </a:t>
            </a:r>
            <a:r>
              <a:rPr lang="es-ES_tradnl" sz="1200" dirty="0" err="1" smtClean="0">
                <a:solidFill>
                  <a:schemeClr val="tx2"/>
                </a:solidFill>
              </a:rPr>
              <a:t>d’un</a:t>
            </a:r>
            <a:r>
              <a:rPr lang="es-ES_tradnl" sz="1200" dirty="0" smtClean="0">
                <a:solidFill>
                  <a:schemeClr val="tx2"/>
                </a:solidFill>
              </a:rPr>
              <a:t> </a:t>
            </a:r>
            <a:r>
              <a:rPr lang="es-ES_tradnl" sz="1200" dirty="0" err="1" smtClean="0">
                <a:solidFill>
                  <a:schemeClr val="tx2"/>
                </a:solidFill>
              </a:rPr>
              <a:t>enseignement</a:t>
            </a:r>
            <a:r>
              <a:rPr lang="es-ES_tradnl" sz="1200" dirty="0" smtClean="0">
                <a:solidFill>
                  <a:schemeClr val="tx2"/>
                </a:solidFill>
              </a:rPr>
              <a:t> </a:t>
            </a:r>
            <a:r>
              <a:rPr lang="es-ES_tradnl" sz="1200" dirty="0" err="1" smtClean="0">
                <a:solidFill>
                  <a:schemeClr val="tx2"/>
                </a:solidFill>
              </a:rPr>
              <a:t>résolument</a:t>
            </a:r>
            <a:r>
              <a:rPr lang="es-ES_tradnl" sz="1200" dirty="0" smtClean="0">
                <a:solidFill>
                  <a:schemeClr val="tx2"/>
                </a:solidFill>
              </a:rPr>
              <a:t> </a:t>
            </a:r>
            <a:r>
              <a:rPr lang="es-ES_tradnl" sz="1200" dirty="0" err="1" smtClean="0">
                <a:solidFill>
                  <a:schemeClr val="tx2"/>
                </a:solidFill>
              </a:rPr>
              <a:t>tourné</a:t>
            </a:r>
            <a:r>
              <a:rPr lang="es-ES_tradnl" sz="1200" dirty="0" smtClean="0">
                <a:solidFill>
                  <a:schemeClr val="tx2"/>
                </a:solidFill>
              </a:rPr>
              <a:t> </a:t>
            </a:r>
            <a:r>
              <a:rPr lang="es-ES_tradnl" sz="1200" dirty="0" err="1" smtClean="0">
                <a:solidFill>
                  <a:schemeClr val="tx2"/>
                </a:solidFill>
              </a:rPr>
              <a:t>vers</a:t>
            </a:r>
            <a:r>
              <a:rPr lang="es-ES_tradnl" sz="1200" dirty="0" smtClean="0">
                <a:solidFill>
                  <a:schemeClr val="tx2"/>
                </a:solidFill>
              </a:rPr>
              <a:t> </a:t>
            </a:r>
            <a:r>
              <a:rPr lang="es-ES_tradnl" sz="1200" dirty="0" err="1" smtClean="0">
                <a:solidFill>
                  <a:schemeClr val="tx2"/>
                </a:solidFill>
              </a:rPr>
              <a:t>l’avenir</a:t>
            </a:r>
            <a:r>
              <a:rPr lang="es-ES_tradnl" sz="1200" dirty="0" smtClean="0">
                <a:solidFill>
                  <a:schemeClr val="tx2"/>
                </a:solidFill>
              </a:rPr>
              <a:t>.</a:t>
            </a:r>
            <a:endParaRPr lang="es-ES_tradnl" sz="1200" dirty="0">
              <a:solidFill>
                <a:schemeClr val="tx2"/>
              </a:solidFill>
            </a:endParaRPr>
          </a:p>
          <a:p>
            <a:pPr algn="just"/>
            <a:endParaRPr lang="es-ES_tradnl" sz="1200" dirty="0"/>
          </a:p>
          <a:p>
            <a:pPr algn="just"/>
            <a:r>
              <a:rPr lang="es-ES_tradnl" sz="1200" dirty="0">
                <a:solidFill>
                  <a:schemeClr val="tx2"/>
                </a:solidFill>
              </a:rPr>
              <a:t>La </a:t>
            </a:r>
            <a:r>
              <a:rPr lang="es-ES_tradnl" sz="1200" dirty="0" err="1">
                <a:solidFill>
                  <a:schemeClr val="tx2"/>
                </a:solidFill>
              </a:rPr>
              <a:t>classe</a:t>
            </a:r>
            <a:r>
              <a:rPr lang="es-ES_tradnl" sz="1200" dirty="0">
                <a:solidFill>
                  <a:schemeClr val="tx2"/>
                </a:solidFill>
              </a:rPr>
              <a:t> de </a:t>
            </a:r>
            <a:r>
              <a:rPr lang="es-ES_tradnl" sz="1200" b="1" dirty="0" err="1">
                <a:solidFill>
                  <a:srgbClr val="C00000"/>
                </a:solidFill>
              </a:rPr>
              <a:t>seconde</a:t>
            </a:r>
            <a:r>
              <a:rPr lang="es-ES_tradnl" sz="1200" b="1" dirty="0">
                <a:solidFill>
                  <a:srgbClr val="C00000"/>
                </a:solidFill>
              </a:rPr>
              <a:t> </a:t>
            </a:r>
            <a:r>
              <a:rPr lang="es-ES_tradnl" sz="1200" b="1" dirty="0" err="1">
                <a:solidFill>
                  <a:srgbClr val="C00000"/>
                </a:solidFill>
              </a:rPr>
              <a:t>innovante</a:t>
            </a:r>
            <a:r>
              <a:rPr lang="es-ES_tradnl" sz="1200" b="1" dirty="0">
                <a:solidFill>
                  <a:srgbClr val="C00000"/>
                </a:solidFill>
              </a:rPr>
              <a:t> </a:t>
            </a:r>
            <a:r>
              <a:rPr lang="es-ES_tradnl" sz="1200" dirty="0" err="1">
                <a:solidFill>
                  <a:schemeClr val="tx2"/>
                </a:solidFill>
              </a:rPr>
              <a:t>réunit</a:t>
            </a:r>
            <a:r>
              <a:rPr lang="es-ES_tradnl" sz="1200" dirty="0">
                <a:solidFill>
                  <a:schemeClr val="tx2"/>
                </a:solidFill>
              </a:rPr>
              <a:t> à partir de la </a:t>
            </a:r>
            <a:r>
              <a:rPr lang="es-ES_tradnl" sz="1200" dirty="0" err="1">
                <a:solidFill>
                  <a:schemeClr val="tx2"/>
                </a:solidFill>
              </a:rPr>
              <a:t>rentrée</a:t>
            </a:r>
            <a:r>
              <a:rPr lang="es-ES_tradnl" sz="1200" dirty="0">
                <a:solidFill>
                  <a:schemeClr val="tx2"/>
                </a:solidFill>
              </a:rPr>
              <a:t> de </a:t>
            </a:r>
            <a:r>
              <a:rPr lang="es-ES_tradnl" sz="1200" dirty="0" err="1">
                <a:solidFill>
                  <a:schemeClr val="tx2"/>
                </a:solidFill>
              </a:rPr>
              <a:t>septembre</a:t>
            </a:r>
            <a:r>
              <a:rPr lang="es-ES_tradnl" sz="1200" dirty="0">
                <a:solidFill>
                  <a:schemeClr val="tx2"/>
                </a:solidFill>
              </a:rPr>
              <a:t> 2015 une </a:t>
            </a:r>
            <a:r>
              <a:rPr lang="es-ES_tradnl" sz="1200" dirty="0" err="1">
                <a:solidFill>
                  <a:schemeClr val="tx2"/>
                </a:solidFill>
              </a:rPr>
              <a:t>équipe</a:t>
            </a:r>
            <a:r>
              <a:rPr lang="es-ES_tradnl" sz="1200" dirty="0">
                <a:solidFill>
                  <a:schemeClr val="tx2"/>
                </a:solidFill>
              </a:rPr>
              <a:t> </a:t>
            </a:r>
            <a:r>
              <a:rPr lang="es-ES_tradnl" sz="1200" dirty="0" err="1">
                <a:solidFill>
                  <a:schemeClr val="tx2"/>
                </a:solidFill>
              </a:rPr>
              <a:t>pédagogique</a:t>
            </a:r>
            <a:r>
              <a:rPr lang="es-ES_tradnl" sz="1200" dirty="0">
                <a:solidFill>
                  <a:schemeClr val="tx2"/>
                </a:solidFill>
              </a:rPr>
              <a:t> </a:t>
            </a:r>
            <a:r>
              <a:rPr lang="es-ES_tradnl" sz="1200" dirty="0" err="1">
                <a:solidFill>
                  <a:schemeClr val="tx2"/>
                </a:solidFill>
              </a:rPr>
              <a:t>dynamique</a:t>
            </a:r>
            <a:r>
              <a:rPr lang="es-ES_tradnl" sz="1200" dirty="0">
                <a:solidFill>
                  <a:schemeClr val="tx2"/>
                </a:solidFill>
              </a:rPr>
              <a:t> </a:t>
            </a:r>
            <a:r>
              <a:rPr lang="fr-FR" sz="1200" dirty="0" smtClean="0">
                <a:solidFill>
                  <a:schemeClr val="tx2"/>
                </a:solidFill>
              </a:rPr>
              <a:t>et mobilisée autour de la réussite des élèves. A travers de nouvelles méthodes pédagogiques, un encadrement personnalisé et une approche évaluative rénovée, la classe innovante accompagne les élèves dans leur formation, en leur offrant un cadre propice à l’acquisition des savoirs et des compétences essentiels dans le monde contemporain. La classe de seconde innovante aide les élèves à construire leur avenir en toute confiance.</a:t>
            </a:r>
          </a:p>
          <a:p>
            <a:endParaRPr lang="fr-FR" sz="1200" dirty="0">
              <a:solidFill>
                <a:schemeClr val="tx2"/>
              </a:solidFill>
            </a:endParaRPr>
          </a:p>
          <a:p>
            <a:pPr algn="ctr"/>
            <a:r>
              <a:rPr lang="fr-FR" sz="1200" b="1" dirty="0" smtClean="0">
                <a:solidFill>
                  <a:schemeClr val="accent1"/>
                </a:solidFill>
              </a:rPr>
              <a:t>Le nombre de places étant limité, faites-nous savoir dès la </a:t>
            </a:r>
            <a:r>
              <a:rPr lang="fr-FR" sz="1200" b="1" dirty="0">
                <a:solidFill>
                  <a:schemeClr val="accent1"/>
                </a:solidFill>
              </a:rPr>
              <a:t>préinscription</a:t>
            </a:r>
            <a:r>
              <a:rPr lang="fr-FR" sz="1200" b="1" dirty="0" smtClean="0">
                <a:solidFill>
                  <a:schemeClr val="accent1"/>
                </a:solidFill>
              </a:rPr>
              <a:t> de votre enfant que vous faites le choix de la</a:t>
            </a:r>
          </a:p>
          <a:p>
            <a:endParaRPr lang="fr-FR" sz="1200" dirty="0">
              <a:solidFill>
                <a:schemeClr val="tx2"/>
              </a:solidFill>
            </a:endParaRPr>
          </a:p>
          <a:p>
            <a:r>
              <a:rPr lang="fr-FR" sz="1200" dirty="0" smtClean="0">
                <a:solidFill>
                  <a:schemeClr val="tx2"/>
                </a:solidFill>
              </a:rPr>
              <a:t>                                                             </a:t>
            </a:r>
            <a:endParaRPr lang="fr-FR" sz="3600" dirty="0" smtClean="0">
              <a:solidFill>
                <a:schemeClr val="tx2"/>
              </a:solidFill>
            </a:endParaRPr>
          </a:p>
          <a:p>
            <a:endParaRPr lang="fr-FR" sz="1200" dirty="0">
              <a:solidFill>
                <a:schemeClr val="tx2"/>
              </a:solidFill>
            </a:endParaRPr>
          </a:p>
          <a:p>
            <a:endParaRPr lang="es-ES_tradnl" sz="1200" dirty="0" smtClean="0"/>
          </a:p>
          <a:p>
            <a:endParaRPr lang="es-ES_tradnl" sz="1200" dirty="0"/>
          </a:p>
          <a:p>
            <a:endParaRPr lang="es-ES_tradnl" sz="1200" dirty="0" smtClean="0"/>
          </a:p>
          <a:p>
            <a:pPr algn="ctr"/>
            <a:r>
              <a:rPr lang="es-ES_tradnl" b="1" dirty="0" err="1" smtClean="0">
                <a:solidFill>
                  <a:srgbClr val="C00000"/>
                </a:solidFill>
              </a:rPr>
              <a:t>Venez</a:t>
            </a:r>
            <a:r>
              <a:rPr lang="es-ES_tradnl" b="1" dirty="0" smtClean="0">
                <a:solidFill>
                  <a:srgbClr val="C00000"/>
                </a:solidFill>
              </a:rPr>
              <a:t> </a:t>
            </a:r>
            <a:r>
              <a:rPr lang="es-ES_tradnl" b="1" dirty="0" err="1">
                <a:solidFill>
                  <a:srgbClr val="C00000"/>
                </a:solidFill>
              </a:rPr>
              <a:t>nous</a:t>
            </a:r>
            <a:r>
              <a:rPr lang="es-ES_tradnl" b="1" dirty="0">
                <a:solidFill>
                  <a:srgbClr val="C00000"/>
                </a:solidFill>
              </a:rPr>
              <a:t> </a:t>
            </a:r>
            <a:r>
              <a:rPr lang="es-ES_tradnl" b="1" dirty="0" err="1">
                <a:solidFill>
                  <a:srgbClr val="C00000"/>
                </a:solidFill>
              </a:rPr>
              <a:t>rencontrer</a:t>
            </a:r>
            <a:r>
              <a:rPr lang="es-ES_tradnl" b="1" dirty="0">
                <a:solidFill>
                  <a:srgbClr val="C00000"/>
                </a:solidFill>
              </a:rPr>
              <a:t> le </a:t>
            </a:r>
            <a:r>
              <a:rPr lang="es-ES_tradnl" b="1" u="sng" dirty="0" err="1">
                <a:solidFill>
                  <a:srgbClr val="C00000"/>
                </a:solidFill>
              </a:rPr>
              <a:t>samedi</a:t>
            </a:r>
            <a:r>
              <a:rPr lang="es-ES_tradnl" b="1" u="sng" dirty="0">
                <a:solidFill>
                  <a:srgbClr val="C00000"/>
                </a:solidFill>
              </a:rPr>
              <a:t> 27 </a:t>
            </a:r>
            <a:r>
              <a:rPr lang="es-ES_tradnl" b="1" u="sng" dirty="0" err="1">
                <a:solidFill>
                  <a:srgbClr val="C00000"/>
                </a:solidFill>
              </a:rPr>
              <a:t>juin</a:t>
            </a:r>
            <a:r>
              <a:rPr lang="es-ES_tradnl" b="1" u="sng" dirty="0">
                <a:solidFill>
                  <a:srgbClr val="C00000"/>
                </a:solidFill>
              </a:rPr>
              <a:t> </a:t>
            </a:r>
            <a:r>
              <a:rPr lang="es-ES_tradnl" b="1" dirty="0">
                <a:solidFill>
                  <a:srgbClr val="C00000"/>
                </a:solidFill>
              </a:rPr>
              <a:t>à </a:t>
            </a:r>
            <a:r>
              <a:rPr lang="es-ES_tradnl" b="1" dirty="0" smtClean="0">
                <a:solidFill>
                  <a:srgbClr val="C00000"/>
                </a:solidFill>
              </a:rPr>
              <a:t>10h en </a:t>
            </a:r>
            <a:r>
              <a:rPr lang="es-ES_tradnl" b="1" dirty="0" err="1" smtClean="0">
                <a:solidFill>
                  <a:srgbClr val="C00000"/>
                </a:solidFill>
              </a:rPr>
              <a:t>salle</a:t>
            </a:r>
            <a:r>
              <a:rPr lang="es-ES_tradnl" b="1" dirty="0" smtClean="0">
                <a:solidFill>
                  <a:srgbClr val="C00000"/>
                </a:solidFill>
              </a:rPr>
              <a:t> </a:t>
            </a:r>
            <a:r>
              <a:rPr lang="es-ES_tradnl" b="1" dirty="0" err="1" smtClean="0">
                <a:solidFill>
                  <a:srgbClr val="C00000"/>
                </a:solidFill>
              </a:rPr>
              <a:t>polyvalente</a:t>
            </a:r>
            <a:endParaRPr lang="es-ES_tradnl" b="1" dirty="0" smtClean="0">
              <a:solidFill>
                <a:srgbClr val="C00000"/>
              </a:solidFill>
            </a:endParaRPr>
          </a:p>
          <a:p>
            <a:pPr algn="ctr"/>
            <a:r>
              <a:rPr lang="es-ES_tradnl" sz="1400" b="1" dirty="0" err="1">
                <a:solidFill>
                  <a:schemeClr val="accent1"/>
                </a:solidFill>
              </a:rPr>
              <a:t>Pour</a:t>
            </a:r>
            <a:r>
              <a:rPr lang="es-ES_tradnl" sz="1400" b="1" dirty="0">
                <a:solidFill>
                  <a:schemeClr val="accent1"/>
                </a:solidFill>
              </a:rPr>
              <a:t> plus </a:t>
            </a:r>
            <a:r>
              <a:rPr lang="es-ES_tradnl" sz="1400" b="1" dirty="0" err="1">
                <a:solidFill>
                  <a:schemeClr val="accent1"/>
                </a:solidFill>
              </a:rPr>
              <a:t>d’informations</a:t>
            </a:r>
            <a:r>
              <a:rPr lang="es-ES_tradnl" sz="1400" b="1" dirty="0">
                <a:solidFill>
                  <a:schemeClr val="accent1"/>
                </a:solidFill>
              </a:rPr>
              <a:t> : classinnov@free.fr</a:t>
            </a:r>
          </a:p>
        </p:txBody>
      </p:sp>
      <p:pic>
        <p:nvPicPr>
          <p:cNvPr id="15" name="Picture 5"/>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1611" t="8815" r="5809" b="14549"/>
          <a:stretch/>
        </p:blipFill>
        <p:spPr bwMode="auto">
          <a:xfrm>
            <a:off x="1600200" y="4648200"/>
            <a:ext cx="1459276"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88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1286</TotalTime>
  <Words>442</Words>
  <Application>Microsoft Office PowerPoint</Application>
  <PresentationFormat>Affichage à l'écran (4:3)</PresentationFormat>
  <Paragraphs>36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Office Theme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dc:creator>
  <cp:lastModifiedBy>Cécile Morzadec</cp:lastModifiedBy>
  <cp:revision>64</cp:revision>
  <dcterms:created xsi:type="dcterms:W3CDTF">2015-06-06T12:43:29Z</dcterms:created>
  <dcterms:modified xsi:type="dcterms:W3CDTF">2015-06-18T21:07:15Z</dcterms:modified>
</cp:coreProperties>
</file>